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7" r:id="rId9"/>
    <p:sldId id="270" r:id="rId10"/>
    <p:sldId id="271" r:id="rId11"/>
    <p:sldId id="288" r:id="rId12"/>
    <p:sldId id="289" r:id="rId13"/>
    <p:sldId id="290" r:id="rId14"/>
    <p:sldId id="291" r:id="rId15"/>
    <p:sldId id="277" r:id="rId16"/>
    <p:sldId id="278" r:id="rId17"/>
    <p:sldId id="280" r:id="rId18"/>
    <p:sldId id="28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B42B84-5964-407F-A44F-6CD7E34D1E63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765BE2-9411-4E56-9E99-93DEE7E8809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Красная Книга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Журавль серый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8320"/>
            <a:ext cx="8433341" cy="5649680"/>
          </a:xfrm>
        </p:spPr>
      </p:pic>
    </p:spTree>
    <p:extLst>
      <p:ext uri="{BB962C8B-B14F-4D97-AF65-F5344CB8AC3E}">
        <p14:creationId xmlns:p14="http://schemas.microsoft.com/office/powerpoint/2010/main" val="1359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Дятел пестрый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588830" cy="5688632"/>
          </a:xfrm>
        </p:spPr>
      </p:pic>
    </p:spTree>
    <p:extLst>
      <p:ext uri="{BB962C8B-B14F-4D97-AF65-F5344CB8AC3E}">
        <p14:creationId xmlns:p14="http://schemas.microsoft.com/office/powerpoint/2010/main" val="30351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Гусь серый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868483" cy="5256584"/>
          </a:xfrm>
        </p:spPr>
      </p:pic>
    </p:spTree>
    <p:extLst>
      <p:ext uri="{BB962C8B-B14F-4D97-AF65-F5344CB8AC3E}">
        <p14:creationId xmlns:p14="http://schemas.microsoft.com/office/powerpoint/2010/main" val="3103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Сова ушастая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876090" cy="5346867"/>
          </a:xfrm>
        </p:spPr>
      </p:pic>
    </p:spTree>
    <p:extLst>
      <p:ext uri="{BB962C8B-B14F-4D97-AF65-F5344CB8AC3E}">
        <p14:creationId xmlns:p14="http://schemas.microsoft.com/office/powerpoint/2010/main" val="2683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Филин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7"/>
            <a:ext cx="6840760" cy="5700633"/>
          </a:xfrm>
        </p:spPr>
      </p:pic>
    </p:spTree>
    <p:extLst>
      <p:ext uri="{BB962C8B-B14F-4D97-AF65-F5344CB8AC3E}">
        <p14:creationId xmlns:p14="http://schemas.microsoft.com/office/powerpoint/2010/main" val="1889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Растения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Астра степная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95993" cy="5395401"/>
          </a:xfrm>
        </p:spPr>
      </p:pic>
    </p:spTree>
    <p:extLst>
      <p:ext uri="{BB962C8B-B14F-4D97-AF65-F5344CB8AC3E}">
        <p14:creationId xmlns:p14="http://schemas.microsoft.com/office/powerpoint/2010/main" val="35078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Кувшинка белая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88832" cy="5670115"/>
          </a:xfrm>
        </p:spPr>
      </p:pic>
    </p:spTree>
    <p:extLst>
      <p:ext uri="{BB962C8B-B14F-4D97-AF65-F5344CB8AC3E}">
        <p14:creationId xmlns:p14="http://schemas.microsoft.com/office/powerpoint/2010/main" val="668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Шалфей луговой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91793" cy="5244224"/>
          </a:xfrm>
        </p:spPr>
      </p:pic>
    </p:spTree>
    <p:extLst>
      <p:ext uri="{BB962C8B-B14F-4D97-AF65-F5344CB8AC3E}">
        <p14:creationId xmlns:p14="http://schemas.microsoft.com/office/powerpoint/2010/main" val="4025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Ветреница лесная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722111" cy="5380159"/>
          </a:xfrm>
        </p:spPr>
      </p:pic>
    </p:spTree>
    <p:extLst>
      <p:ext uri="{BB962C8B-B14F-4D97-AF65-F5344CB8AC3E}">
        <p14:creationId xmlns:p14="http://schemas.microsoft.com/office/powerpoint/2010/main" val="19709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704856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6400800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4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Бурый медведь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54579" cy="4656690"/>
          </a:xfrm>
        </p:spPr>
      </p:pic>
    </p:spTree>
    <p:extLst>
      <p:ext uri="{BB962C8B-B14F-4D97-AF65-F5344CB8AC3E}">
        <p14:creationId xmlns:p14="http://schemas.microsoft.com/office/powerpoint/2010/main" val="218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Лисица обыкновенная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743759" cy="5285423"/>
          </a:xfrm>
        </p:spPr>
      </p:pic>
    </p:spTree>
    <p:extLst>
      <p:ext uri="{BB962C8B-B14F-4D97-AF65-F5344CB8AC3E}">
        <p14:creationId xmlns:p14="http://schemas.microsoft.com/office/powerpoint/2010/main" val="21688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814324" cy="5386896"/>
          </a:xfrm>
        </p:spPr>
      </p:pic>
    </p:spTree>
    <p:extLst>
      <p:ext uri="{BB962C8B-B14F-4D97-AF65-F5344CB8AC3E}">
        <p14:creationId xmlns:p14="http://schemas.microsoft.com/office/powerpoint/2010/main" val="12063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Барсук обыкновенный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20946" cy="5112568"/>
          </a:xfrm>
        </p:spPr>
      </p:pic>
    </p:spTree>
    <p:extLst>
      <p:ext uri="{BB962C8B-B14F-4D97-AF65-F5344CB8AC3E}">
        <p14:creationId xmlns:p14="http://schemas.microsoft.com/office/powerpoint/2010/main" val="11110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Норка европейская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976664" cy="5438765"/>
          </a:xfrm>
        </p:spPr>
      </p:pic>
    </p:spTree>
    <p:extLst>
      <p:ext uri="{BB962C8B-B14F-4D97-AF65-F5344CB8AC3E}">
        <p14:creationId xmlns:p14="http://schemas.microsoft.com/office/powerpoint/2010/main" val="39765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Хорь лесной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00648" cy="5257077"/>
          </a:xfrm>
        </p:spPr>
      </p:pic>
    </p:spTree>
    <p:extLst>
      <p:ext uri="{BB962C8B-B14F-4D97-AF65-F5344CB8AC3E}">
        <p14:creationId xmlns:p14="http://schemas.microsoft.com/office/powerpoint/2010/main" val="14010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Птицы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</TotalTime>
  <Words>33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Красная Книга</vt:lpstr>
      <vt:lpstr>Животные</vt:lpstr>
      <vt:lpstr>Бурый медведь</vt:lpstr>
      <vt:lpstr>Лисица обыкновенная</vt:lpstr>
      <vt:lpstr>Рысь</vt:lpstr>
      <vt:lpstr>Барсук обыкновенный</vt:lpstr>
      <vt:lpstr>Норка европейская</vt:lpstr>
      <vt:lpstr>Хорь лесной</vt:lpstr>
      <vt:lpstr>Птицы</vt:lpstr>
      <vt:lpstr>Журавль серый</vt:lpstr>
      <vt:lpstr>Дятел пестрый</vt:lpstr>
      <vt:lpstr>Гусь серый</vt:lpstr>
      <vt:lpstr>Сова ушастая</vt:lpstr>
      <vt:lpstr>Филин</vt:lpstr>
      <vt:lpstr>Растения</vt:lpstr>
      <vt:lpstr>Астра степная</vt:lpstr>
      <vt:lpstr>Кувшинка белая</vt:lpstr>
      <vt:lpstr>Шалфей луговой</vt:lpstr>
      <vt:lpstr>Ветреница лесная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Home</dc:creator>
  <cp:lastModifiedBy>Home</cp:lastModifiedBy>
  <cp:revision>6</cp:revision>
  <dcterms:created xsi:type="dcterms:W3CDTF">2018-01-24T11:48:52Z</dcterms:created>
  <dcterms:modified xsi:type="dcterms:W3CDTF">2018-01-24T16:45:01Z</dcterms:modified>
</cp:coreProperties>
</file>