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3" r:id="rId3"/>
    <p:sldId id="267" r:id="rId4"/>
    <p:sldId id="268" r:id="rId5"/>
    <p:sldId id="269" r:id="rId6"/>
    <p:sldId id="271" r:id="rId7"/>
    <p:sldId id="256" r:id="rId8"/>
    <p:sldId id="257" r:id="rId9"/>
    <p:sldId id="258" r:id="rId10"/>
    <p:sldId id="262" r:id="rId11"/>
    <p:sldId id="263" r:id="rId12"/>
    <p:sldId id="264" r:id="rId13"/>
    <p:sldId id="265" r:id="rId14"/>
    <p:sldId id="266" r:id="rId15"/>
    <p:sldId id="274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8-1-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utterflys_0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8640960" cy="6093296"/>
          </a:xfrm>
        </p:spPr>
      </p:pic>
      <p:sp>
        <p:nvSpPr>
          <p:cNvPr id="5" name="TextBox 4"/>
          <p:cNvSpPr txBox="1"/>
          <p:nvPr/>
        </p:nvSpPr>
        <p:spPr>
          <a:xfrm rot="10800000" flipV="1">
            <a:off x="460026" y="1325750"/>
            <a:ext cx="3168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адмирал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757776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8352928" cy="7101408"/>
          </a:xfrm>
        </p:spPr>
      </p:pic>
      <p:sp>
        <p:nvSpPr>
          <p:cNvPr id="5" name="TextBox 4"/>
          <p:cNvSpPr txBox="1"/>
          <p:nvPr/>
        </p:nvSpPr>
        <p:spPr>
          <a:xfrm>
            <a:off x="5076056" y="332656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лимонница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720959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908720"/>
            <a:ext cx="6264696" cy="5949280"/>
          </a:xfrm>
        </p:spPr>
      </p:pic>
      <p:sp>
        <p:nvSpPr>
          <p:cNvPr id="6" name="TextBox 5"/>
          <p:cNvSpPr txBox="1"/>
          <p:nvPr/>
        </p:nvSpPr>
        <p:spPr>
          <a:xfrm>
            <a:off x="3347864" y="260648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махаон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207172118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3384376" cy="2448272"/>
          </a:xfrm>
        </p:spPr>
      </p:pic>
      <p:pic>
        <p:nvPicPr>
          <p:cNvPr id="5" name="Рисунок 4" descr="120719211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124745"/>
            <a:ext cx="3816424" cy="2808312"/>
          </a:xfrm>
          <a:prstGeom prst="rect">
            <a:avLst/>
          </a:prstGeom>
        </p:spPr>
      </p:pic>
      <p:pic>
        <p:nvPicPr>
          <p:cNvPr id="6" name="Рисунок 5" descr="1207172141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573016"/>
            <a:ext cx="3672408" cy="2736304"/>
          </a:xfrm>
          <a:prstGeom prst="rect">
            <a:avLst/>
          </a:prstGeom>
        </p:spPr>
      </p:pic>
      <p:pic>
        <p:nvPicPr>
          <p:cNvPr id="7" name="Рисунок 6" descr="1207172141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573016"/>
            <a:ext cx="3528392" cy="266429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pid-facebook_-5221658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268760"/>
            <a:ext cx="2736303" cy="5040560"/>
          </a:xfrm>
        </p:spPr>
      </p:pic>
      <p:pic>
        <p:nvPicPr>
          <p:cNvPr id="6" name="Рисунок 5" descr="Krasivye-baboch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268760"/>
            <a:ext cx="4176464" cy="2376264"/>
          </a:xfrm>
          <a:prstGeom prst="rect">
            <a:avLst/>
          </a:prstGeom>
        </p:spPr>
      </p:pic>
      <p:pic>
        <p:nvPicPr>
          <p:cNvPr id="7" name="Рисунок 6" descr="10114-kelebe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645023"/>
            <a:ext cx="4176464" cy="266429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Fluture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"/>
            <a:ext cx="4248473" cy="3429000"/>
          </a:xfrm>
          <a:prstGeom prst="rect">
            <a:avLst/>
          </a:prstGeom>
          <a:noFill/>
        </p:spPr>
      </p:pic>
      <p:pic>
        <p:nvPicPr>
          <p:cNvPr id="1027" name="Picture 3" descr="C:\Users\home\Desktop\10842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3744416" cy="3429000"/>
          </a:xfrm>
          <a:prstGeom prst="rect">
            <a:avLst/>
          </a:prstGeom>
          <a:noFill/>
        </p:spPr>
      </p:pic>
      <p:pic>
        <p:nvPicPr>
          <p:cNvPr id="1028" name="Picture 4" descr="C:\Users\home\Desktop\animals_210-1024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3816424" cy="3429000"/>
          </a:xfrm>
          <a:prstGeom prst="rect">
            <a:avLst/>
          </a:prstGeom>
          <a:noFill/>
        </p:spPr>
      </p:pic>
      <p:pic>
        <p:nvPicPr>
          <p:cNvPr id="1029" name="Picture 5" descr="C:\Users\home\Desktop\p2si85uzqs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7" y="3284985"/>
            <a:ext cx="3888432" cy="35730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home\Desktop\1210562_html_m7e23ea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692696"/>
            <a:ext cx="6984776" cy="5760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5896" y="1628800"/>
            <a:ext cx="36724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кладка яиц бабочки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6411293_5402287_rossiyagusenitsababochkimakhaon92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908720"/>
            <a:ext cx="6624736" cy="5256584"/>
          </a:xfrm>
        </p:spPr>
      </p:pic>
      <p:sp>
        <p:nvSpPr>
          <p:cNvPr id="5" name="TextBox 4"/>
          <p:cNvSpPr txBox="1"/>
          <p:nvPr/>
        </p:nvSpPr>
        <p:spPr>
          <a:xfrm>
            <a:off x="4860032" y="476672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гусеница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-243408"/>
            <a:ext cx="8496944" cy="7632848"/>
          </a:xfrm>
        </p:spPr>
      </p:pic>
      <p:sp>
        <p:nvSpPr>
          <p:cNvPr id="5" name="TextBox 4"/>
          <p:cNvSpPr txBox="1"/>
          <p:nvPr/>
        </p:nvSpPr>
        <p:spPr>
          <a:xfrm>
            <a:off x="683568" y="4869160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куколка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37321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nasekom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8064896" cy="5472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3648" y="98072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Павлиний глаз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utterflys_01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836712"/>
            <a:ext cx="7200800" cy="5616624"/>
          </a:xfrm>
        </p:spPr>
      </p:pic>
      <p:sp>
        <p:nvSpPr>
          <p:cNvPr id="5" name="TextBox 4"/>
          <p:cNvSpPr txBox="1"/>
          <p:nvPr/>
        </p:nvSpPr>
        <p:spPr>
          <a:xfrm>
            <a:off x="4716016" y="404664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капустница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utterflys_0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988840"/>
            <a:ext cx="8100392" cy="4869160"/>
          </a:xfrm>
        </p:spPr>
      </p:pic>
      <p:sp>
        <p:nvSpPr>
          <p:cNvPr id="5" name="TextBox 4"/>
          <p:cNvSpPr txBox="1"/>
          <p:nvPr/>
        </p:nvSpPr>
        <p:spPr>
          <a:xfrm>
            <a:off x="1619672" y="5301208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крапивница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12</Words>
  <Application>Microsoft Office PowerPoint</Application>
  <PresentationFormat>Экран (4:3)</PresentationFormat>
  <Paragraphs>10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Пользователь Windows</cp:lastModifiedBy>
  <cp:revision>17</cp:revision>
  <dcterms:created xsi:type="dcterms:W3CDTF">2015-09-24T19:41:24Z</dcterms:created>
  <dcterms:modified xsi:type="dcterms:W3CDTF">2017-04-05T17:15:41Z</dcterms:modified>
</cp:coreProperties>
</file>