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4E052E6-58D9-4300-B908-037A19AAD991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42455F4F-2603-4050-81E1-7E64E6048A4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Утренняя гимнастика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001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500438"/>
            <a:ext cx="3971536" cy="3027363"/>
          </a:xfrm>
        </p:spPr>
      </p:pic>
      <p:pic>
        <p:nvPicPr>
          <p:cNvPr id="5" name="Рисунок 4" descr="DSC001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3500438"/>
            <a:ext cx="3657622" cy="3000396"/>
          </a:xfrm>
          <a:prstGeom prst="rect">
            <a:avLst/>
          </a:prstGeom>
        </p:spPr>
      </p:pic>
      <p:pic>
        <p:nvPicPr>
          <p:cNvPr id="6" name="Рисунок 5" descr="DSC0013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29190" y="214290"/>
            <a:ext cx="3571900" cy="2857520"/>
          </a:xfrm>
          <a:prstGeom prst="rect">
            <a:avLst/>
          </a:prstGeom>
        </p:spPr>
      </p:pic>
      <p:pic>
        <p:nvPicPr>
          <p:cNvPr id="7" name="Рисунок 6" descr="DSC001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214291"/>
            <a:ext cx="3857652" cy="292895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Физкультурные занятия</a:t>
            </a:r>
            <a:endParaRPr lang="ru-RU" dirty="0"/>
          </a:p>
        </p:txBody>
      </p:sp>
      <p:pic>
        <p:nvPicPr>
          <p:cNvPr id="4" name="Содержимое 3" descr="DSC00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1500174"/>
            <a:ext cx="3595713" cy="2552667"/>
          </a:xfrm>
        </p:spPr>
      </p:pic>
      <p:pic>
        <p:nvPicPr>
          <p:cNvPr id="5" name="Рисунок 4" descr="DSC001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428736"/>
            <a:ext cx="3643337" cy="2571768"/>
          </a:xfrm>
          <a:prstGeom prst="rect">
            <a:avLst/>
          </a:prstGeom>
        </p:spPr>
      </p:pic>
      <p:pic>
        <p:nvPicPr>
          <p:cNvPr id="6" name="Рисунок 5" descr="DSC0014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4816" y="4000504"/>
            <a:ext cx="3667118" cy="2750339"/>
          </a:xfrm>
          <a:prstGeom prst="rect">
            <a:avLst/>
          </a:prstGeom>
        </p:spPr>
      </p:pic>
      <p:pic>
        <p:nvPicPr>
          <p:cNvPr id="7" name="Рисунок 6" descr="DSC0014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3438" y="4000504"/>
            <a:ext cx="3571900" cy="2714644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Физкультминутки</a:t>
            </a:r>
            <a:endParaRPr lang="ru-RU" dirty="0"/>
          </a:p>
        </p:txBody>
      </p:sp>
      <p:pic>
        <p:nvPicPr>
          <p:cNvPr id="4" name="Содержимое 3" descr="DSC001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643050"/>
            <a:ext cx="4226985" cy="3429023"/>
          </a:xfrm>
        </p:spPr>
      </p:pic>
      <p:pic>
        <p:nvPicPr>
          <p:cNvPr id="5" name="Рисунок 4" descr="DSC0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3911207"/>
            <a:ext cx="3929058" cy="294679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закаливание</a:t>
            </a:r>
            <a:endParaRPr lang="ru-RU" dirty="0"/>
          </a:p>
        </p:txBody>
      </p:sp>
      <p:pic>
        <p:nvPicPr>
          <p:cNvPr id="4" name="Содержимое 3" descr="DSC0013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786190"/>
            <a:ext cx="4655581" cy="2955925"/>
          </a:xfrm>
        </p:spPr>
      </p:pic>
      <p:pic>
        <p:nvPicPr>
          <p:cNvPr id="5" name="Рисунок 4" descr="DSC001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00174"/>
            <a:ext cx="4357686" cy="310755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Подвижные игры</a:t>
            </a:r>
            <a:endParaRPr lang="ru-RU" dirty="0"/>
          </a:p>
        </p:txBody>
      </p:sp>
      <p:pic>
        <p:nvPicPr>
          <p:cNvPr id="4" name="Содержимое 3" descr="DSC001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3857628"/>
            <a:ext cx="3654954" cy="2741216"/>
          </a:xfrm>
        </p:spPr>
      </p:pic>
      <p:pic>
        <p:nvPicPr>
          <p:cNvPr id="5" name="Рисунок 4" descr="DSC001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1670" y="1500174"/>
            <a:ext cx="4857784" cy="2732503"/>
          </a:xfrm>
          <a:prstGeom prst="rect">
            <a:avLst/>
          </a:prstGeom>
        </p:spPr>
      </p:pic>
      <p:pic>
        <p:nvPicPr>
          <p:cNvPr id="6" name="Рисунок 5" descr="DSC001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6248" y="4143380"/>
            <a:ext cx="3786214" cy="250268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Индивидуальная работа</a:t>
            </a:r>
            <a:endParaRPr lang="ru-RU" dirty="0"/>
          </a:p>
        </p:txBody>
      </p:sp>
      <p:pic>
        <p:nvPicPr>
          <p:cNvPr id="4" name="Содержимое 3" descr="DSC00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045" y="1646238"/>
            <a:ext cx="6035909" cy="4525962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           Самостоятельная    двигательная деятельность</a:t>
            </a:r>
            <a:endParaRPr lang="ru-RU" dirty="0"/>
          </a:p>
        </p:txBody>
      </p:sp>
      <p:pic>
        <p:nvPicPr>
          <p:cNvPr id="4" name="Содержимое 3" descr="DSC000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3929065"/>
            <a:ext cx="3369729" cy="2527297"/>
          </a:xfrm>
        </p:spPr>
      </p:pic>
      <p:pic>
        <p:nvPicPr>
          <p:cNvPr id="5" name="Рисунок 4" descr="DSC001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1571612"/>
            <a:ext cx="3429024" cy="2500330"/>
          </a:xfrm>
          <a:prstGeom prst="rect">
            <a:avLst/>
          </a:prstGeom>
        </p:spPr>
      </p:pic>
      <p:pic>
        <p:nvPicPr>
          <p:cNvPr id="6" name="Рисунок 5" descr="DSC001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14414" y="1714488"/>
            <a:ext cx="3643338" cy="2250344"/>
          </a:xfrm>
          <a:prstGeom prst="rect">
            <a:avLst/>
          </a:prstGeom>
        </p:spPr>
      </p:pic>
      <p:pic>
        <p:nvPicPr>
          <p:cNvPr id="7" name="Рисунок 6" descr="DSC001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57687" y="4071942"/>
            <a:ext cx="3857652" cy="250033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70</TotalTime>
  <Words>19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Литейная</vt:lpstr>
      <vt:lpstr>Утренняя гимнастика</vt:lpstr>
      <vt:lpstr>Презентация PowerPoint</vt:lpstr>
      <vt:lpstr>   Физкультурные занятия</vt:lpstr>
      <vt:lpstr>     Физкультминутки</vt:lpstr>
      <vt:lpstr>             закаливание</vt:lpstr>
      <vt:lpstr>       Подвижные игры</vt:lpstr>
      <vt:lpstr>  Индивидуальная работа</vt:lpstr>
      <vt:lpstr>            Самостоятельная    двигательная деятельность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Утренняя гимнастика</dc:title>
  <dc:creator>user</dc:creator>
  <cp:lastModifiedBy>Администратор</cp:lastModifiedBy>
  <cp:revision>10</cp:revision>
  <dcterms:created xsi:type="dcterms:W3CDTF">2016-03-10T05:14:09Z</dcterms:created>
  <dcterms:modified xsi:type="dcterms:W3CDTF">2016-03-10T11:00:14Z</dcterms:modified>
</cp:coreProperties>
</file>