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0" r:id="rId6"/>
    <p:sldId id="259" r:id="rId7"/>
    <p:sldId id="264" r:id="rId8"/>
    <p:sldId id="263" r:id="rId9"/>
    <p:sldId id="262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46DC"/>
    <a:srgbClr val="E250CD"/>
    <a:srgbClr val="FDD903"/>
    <a:srgbClr val="F7BC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5" autoAdjust="0"/>
    <p:restoredTop sz="94660"/>
  </p:normalViewPr>
  <p:slideViewPr>
    <p:cSldViewPr>
      <p:cViewPr>
        <p:scale>
          <a:sx n="75" d="100"/>
          <a:sy n="75" d="100"/>
        </p:scale>
        <p:origin x="-108" y="2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4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.png"/><Relationship Id="rId7" Type="http://schemas.microsoft.com/office/2007/relationships/hdphoto" Target="../media/hdphoto2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audio" Target="../media/audio2.wav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6.png"/><Relationship Id="rId7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7.png"/><Relationship Id="rId4" Type="http://schemas.microsoft.com/office/2007/relationships/hdphoto" Target="../media/hdphoto3.wdp"/><Relationship Id="rId9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9.png"/><Relationship Id="rId7" Type="http://schemas.microsoft.com/office/2007/relationships/hdphoto" Target="../media/hdphoto1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audio" Target="../media/audio2.wav"/><Relationship Id="rId4" Type="http://schemas.microsoft.com/office/2007/relationships/hdphoto" Target="../media/hdphoto5.wdp"/><Relationship Id="rId9" Type="http://schemas.microsoft.com/office/2007/relationships/hdphoto" Target="../media/hdphoto6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12.png"/><Relationship Id="rId7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microsoft.com/office/2007/relationships/hdphoto" Target="../media/hdphoto8.wdp"/><Relationship Id="rId5" Type="http://schemas.openxmlformats.org/officeDocument/2006/relationships/image" Target="../media/image13.png"/><Relationship Id="rId4" Type="http://schemas.microsoft.com/office/2007/relationships/hdphoto" Target="../media/hdphoto7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audio" Target="../media/audio2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audio" Target="../media/audio2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g"/><Relationship Id="rId5" Type="http://schemas.openxmlformats.org/officeDocument/2006/relationships/audio" Target="../media/audio1.wav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microsoft.com/office/2007/relationships/hdphoto" Target="../media/hdphoto9.wdp"/><Relationship Id="rId7" Type="http://schemas.microsoft.com/office/2007/relationships/hdphoto" Target="../media/hdphoto11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microsoft.com/office/2007/relationships/hdphoto" Target="../media/hdphoto13.wdp"/><Relationship Id="rId5" Type="http://schemas.microsoft.com/office/2007/relationships/hdphoto" Target="../media/hdphoto10.wdp"/><Relationship Id="rId10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microsoft.com/office/2007/relationships/hdphoto" Target="../media/hdphoto1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4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43713" y="1340768"/>
            <a:ext cx="763284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7030A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«Отгадай загадку </a:t>
            </a:r>
            <a:r>
              <a:rPr lang="ru-RU" sz="3600" b="1" dirty="0" smtClean="0">
                <a:solidFill>
                  <a:srgbClr val="7030A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 и </a:t>
            </a:r>
            <a:endParaRPr lang="ru-RU" sz="3600" b="1" dirty="0">
              <a:solidFill>
                <a:srgbClr val="7030A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dirty="0">
                <a:solidFill>
                  <a:srgbClr val="7030A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нажми отгадку»</a:t>
            </a:r>
          </a:p>
          <a:p>
            <a:pPr algn="ctr"/>
            <a:endParaRPr lang="ru-RU" sz="2800" b="1" dirty="0" smtClean="0">
              <a:solidFill>
                <a:srgbClr val="7030A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Тема </a:t>
            </a:r>
            <a:r>
              <a:rPr lang="ru-RU" sz="2800" b="1" dirty="0">
                <a:solidFill>
                  <a:srgbClr val="7030A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«Транспорт»</a:t>
            </a:r>
          </a:p>
        </p:txBody>
      </p:sp>
    </p:spTree>
    <p:extLst>
      <p:ext uri="{BB962C8B-B14F-4D97-AF65-F5344CB8AC3E}">
        <p14:creationId xmlns:p14="http://schemas.microsoft.com/office/powerpoint/2010/main" val="14675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>
            <a:hlinkClick r:id="" action="ppaction://hlinkshowjump?jump=nextslide">
              <a:snd r:embed="rId2" name="chimes.wav"/>
            </a:hlinkClick>
          </p:cNvPr>
          <p:cNvSpPr/>
          <p:nvPr/>
        </p:nvSpPr>
        <p:spPr>
          <a:xfrm>
            <a:off x="3133909" y="3636934"/>
            <a:ext cx="2792381" cy="18058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627784" y="260648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dirty="0">
                <a:solidFill>
                  <a:srgbClr val="E250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Этот конь не ест овса,</a:t>
            </a:r>
            <a:br>
              <a:rPr lang="ru-RU" sz="2800" dirty="0">
                <a:solidFill>
                  <a:srgbClr val="E250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E250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Вместо ног — два колеса.</a:t>
            </a:r>
            <a:br>
              <a:rPr lang="ru-RU" sz="2800" dirty="0">
                <a:solidFill>
                  <a:srgbClr val="E250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E250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Сядь верхом и мчись на нём,</a:t>
            </a:r>
            <a:br>
              <a:rPr lang="ru-RU" sz="2800" dirty="0">
                <a:solidFill>
                  <a:srgbClr val="E250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E250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лучше правь рулём.</a:t>
            </a:r>
          </a:p>
        </p:txBody>
      </p:sp>
      <p:pic>
        <p:nvPicPr>
          <p:cNvPr id="9" name="Рисунок 8">
            <a:hlinkClick r:id="" action="ppaction://hlinkshowjump?jump=nextslide">
              <a:snd r:embed="rId2" name="chimes.wav"/>
            </a:hlinkClick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1955" y="3729110"/>
            <a:ext cx="2416288" cy="1780339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58101" y="3630636"/>
            <a:ext cx="2780302" cy="18397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hlinkClick r:id="" action="ppaction://noaction">
              <a:snd r:embed="rId5" name="camera.wav"/>
            </a:hlinkClick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598" b="95356" l="2372" r="952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98" y="3636934"/>
            <a:ext cx="2594110" cy="1854750"/>
          </a:xfrm>
          <a:prstGeom prst="rect">
            <a:avLst/>
          </a:prstGeom>
          <a:ln>
            <a:noFill/>
          </a:ln>
        </p:spPr>
      </p:pic>
      <p:sp>
        <p:nvSpPr>
          <p:cNvPr id="14" name="Прямоугольник 13"/>
          <p:cNvSpPr/>
          <p:nvPr/>
        </p:nvSpPr>
        <p:spPr>
          <a:xfrm>
            <a:off x="6156175" y="3630637"/>
            <a:ext cx="2812653" cy="18121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hlinkClick r:id="" action="ppaction://noaction">
              <a:snd r:embed="rId5" name="camera.wav"/>
            </a:hlinkClick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67" b="19821"/>
          <a:stretch/>
        </p:blipFill>
        <p:spPr>
          <a:xfrm>
            <a:off x="6339911" y="4182879"/>
            <a:ext cx="2596628" cy="1259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6759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107504" y="3734180"/>
            <a:ext cx="2684334" cy="20972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097175" y="3734179"/>
            <a:ext cx="2770969" cy="20972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6228184" y="3734180"/>
            <a:ext cx="2745634" cy="20972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555776" y="543178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dirty="0">
                <a:solidFill>
                  <a:srgbClr val="E250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Чудесный длинный дом,</a:t>
            </a:r>
            <a:br>
              <a:rPr lang="ru-RU" sz="2800" dirty="0">
                <a:solidFill>
                  <a:srgbClr val="E250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E250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Пассажиров много в </a:t>
            </a:r>
            <a:r>
              <a:rPr lang="ru-RU" sz="2800" dirty="0" smtClean="0">
                <a:solidFill>
                  <a:srgbClr val="E250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нём</a:t>
            </a:r>
            <a:r>
              <a:rPr lang="ru-RU" sz="2800" dirty="0">
                <a:solidFill>
                  <a:srgbClr val="E250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800" dirty="0">
                <a:solidFill>
                  <a:srgbClr val="E250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E250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Носит обувь из резины</a:t>
            </a:r>
            <a:br>
              <a:rPr lang="ru-RU" sz="2800" dirty="0">
                <a:solidFill>
                  <a:srgbClr val="E250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E250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питается бензином...</a:t>
            </a:r>
          </a:p>
        </p:txBody>
      </p:sp>
      <p:pic>
        <p:nvPicPr>
          <p:cNvPr id="7" name="Рисунок 6">
            <a:hlinkClick r:id="" action="ppaction://noaction">
              <a:snd r:embed="rId2" name="camera.wav"/>
            </a:hlinkClick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94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472" y="3670958"/>
            <a:ext cx="2776851" cy="2079958"/>
          </a:xfrm>
          <a:prstGeom prst="rect">
            <a:avLst/>
          </a:prstGeom>
        </p:spPr>
      </p:pic>
      <p:pic>
        <p:nvPicPr>
          <p:cNvPr id="8" name="Рисунок 7">
            <a:hlinkClick r:id="" action="ppaction://noaction">
              <a:snd r:embed="rId2" name="camera.wav"/>
            </a:hlinkClick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4380" r="8998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29" t="25942" r="13051" b="7757"/>
          <a:stretch/>
        </p:blipFill>
        <p:spPr>
          <a:xfrm>
            <a:off x="107504" y="3935240"/>
            <a:ext cx="2691052" cy="1815676"/>
          </a:xfrm>
          <a:prstGeom prst="rect">
            <a:avLst/>
          </a:prstGeom>
        </p:spPr>
      </p:pic>
      <p:pic>
        <p:nvPicPr>
          <p:cNvPr id="10" name="Рисунок 9">
            <a:hlinkClick r:id="" action="ppaction://hlinkshowjump?jump=nextslide">
              <a:snd r:embed="rId7" name="chimes.wav"/>
            </a:hlinkClick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2174" r="996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28182" y="3935240"/>
            <a:ext cx="2756041" cy="1942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436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6098334" y="4038980"/>
            <a:ext cx="2684334" cy="20972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28553" y="4034253"/>
            <a:ext cx="2684334" cy="20972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483768" y="487685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Четыре колеса,</a:t>
            </a:r>
            <a:br>
              <a:rPr lang="ru-RU" sz="28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Резиновые шины,</a:t>
            </a:r>
            <a:br>
              <a:rPr lang="ru-RU" sz="28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Мотор и тормоза.</a:t>
            </a:r>
            <a:br>
              <a:rPr lang="ru-RU" sz="28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Ну, что это?</a:t>
            </a:r>
            <a:br>
              <a:rPr lang="ru-RU" sz="28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ÐÐ°ÑÑÐ¸Ð½ÐºÐ¸ Ð¿Ð¾ Ð·Ð°Ð¿ÑÐ¾ÑÑ Ð¼Ð°ÑÐ¸Ð½Ð° Ð¼ÑÐ»ÑÑÐ¸Ðº">
            <a:hlinkClick r:id="" action="ppaction://hlinkshowjump?jump=nextslide">
              <a:snd r:embed="rId2" name="chimes.wav"/>
            </a:hlinkClick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93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8335" y="4234472"/>
            <a:ext cx="2684334" cy="1745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hlinkClick r:id="" action="ppaction://noaction">
              <a:snd r:embed="rId5" name="camera.wav"/>
            </a:hlinkClick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08" b="99492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1520" y="4104025"/>
            <a:ext cx="2438400" cy="1876425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3131840" y="4038980"/>
            <a:ext cx="2684334" cy="20972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3">
            <a:hlinkClick r:id="" action="ppaction://noaction">
              <a:snd r:embed="rId5" name="camera.wav"/>
            </a:hlinkClick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767" b="100000" l="4018" r="99777">
                        <a14:foregroundMark x1="19420" y1="95406" x2="19420" y2="95406"/>
                        <a14:foregroundMark x1="16964" y1="88693" x2="16964" y2="88693"/>
                        <a14:foregroundMark x1="20089" y1="86219" x2="20089" y2="86219"/>
                        <a14:foregroundMark x1="24107" y1="92933" x2="24107" y2="92933"/>
                        <a14:foregroundMark x1="29911" y1="94700" x2="29911" y2="94700"/>
                        <a14:foregroundMark x1="43750" y1="89753" x2="43750" y2="897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083436"/>
            <a:ext cx="2945786" cy="204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3962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51520" y="4226467"/>
            <a:ext cx="2684334" cy="20972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347864" y="4186653"/>
            <a:ext cx="2684334" cy="20972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843808" y="476672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Удивительный вагон!</a:t>
            </a:r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Посудите сами:</a:t>
            </a:r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Рельсы в воздухе, а он</a:t>
            </a:r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Держит их руками.</a:t>
            </a:r>
          </a:p>
        </p:txBody>
      </p:sp>
      <p:pic>
        <p:nvPicPr>
          <p:cNvPr id="3" name="Рисунок 2">
            <a:hlinkClick r:id="" action="ppaction://noaction">
              <a:snd r:embed="rId2" name="camera.wav"/>
            </a:hlinkClick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9653" r="965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7339" y="4095267"/>
            <a:ext cx="2265383" cy="22800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6228184" y="4186653"/>
            <a:ext cx="2684334" cy="20972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hlinkClick r:id="" action="ppaction://noaction">
              <a:snd r:embed="rId2" name="camera.wav"/>
            </a:hlinkClick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2653" b="85102" l="7000" r="93556">
                        <a14:foregroundMark x1="68000" y1="29184" x2="68000" y2="29184"/>
                        <a14:foregroundMark x1="59222" y1="35102" x2="59222" y2="35102"/>
                        <a14:foregroundMark x1="56333" y1="38367" x2="56333" y2="38367"/>
                        <a14:foregroundMark x1="55000" y1="42245" x2="55000" y2="42245"/>
                        <a14:foregroundMark x1="68000" y1="44286" x2="68000" y2="44286"/>
                        <a14:foregroundMark x1="78333" y1="43469" x2="78333" y2="43469"/>
                        <a14:foregroundMark x1="79000" y1="33061" x2="79000" y2="33061"/>
                        <a14:foregroundMark x1="79000" y1="25918" x2="79000" y2="25918"/>
                        <a14:foregroundMark x1="82889" y1="22653" x2="82889" y2="22653"/>
                        <a14:foregroundMark x1="87556" y1="33878" x2="87556" y2="33878"/>
                        <a14:foregroundMark x1="87556" y1="41020" x2="87111" y2="42857"/>
                        <a14:foregroundMark x1="84333" y1="44898" x2="84333" y2="44898"/>
                        <a14:foregroundMark x1="80111" y1="53878" x2="79000" y2="55918"/>
                        <a14:foregroundMark x1="69444" y1="54694" x2="68000" y2="54694"/>
                        <a14:foregroundMark x1="63111" y1="53265" x2="63111" y2="53265"/>
                        <a14:foregroundMark x1="56000" y1="52653" x2="55000" y2="52653"/>
                        <a14:foregroundMark x1="50000" y1="46735" x2="50000" y2="46735"/>
                        <a14:foregroundMark x1="47556" y1="35714" x2="47556" y2="35714"/>
                        <a14:foregroundMark x1="47556" y1="27959" x2="47556" y2="27959"/>
                        <a14:foregroundMark x1="46444" y1="22653" x2="46444" y2="22653"/>
                        <a14:foregroundMark x1="49333" y1="20816" x2="50333" y2="20816"/>
                        <a14:foregroundMark x1="52444" y1="20816" x2="52444" y2="20816"/>
                        <a14:foregroundMark x1="48889" y1="22653" x2="48889" y2="22653"/>
                        <a14:foregroundMark x1="46111" y1="21429" x2="46111" y2="21429"/>
                        <a14:foregroundMark x1="47889" y1="50000" x2="47889" y2="5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17" t="13324" r="7080" b="13884"/>
          <a:stretch/>
        </p:blipFill>
        <p:spPr>
          <a:xfrm>
            <a:off x="6284225" y="4698900"/>
            <a:ext cx="2572251" cy="1397893"/>
          </a:xfrm>
          <a:prstGeom prst="rect">
            <a:avLst/>
          </a:prstGeom>
        </p:spPr>
      </p:pic>
      <p:pic>
        <p:nvPicPr>
          <p:cNvPr id="9" name="Рисунок 8">
            <a:hlinkClick r:id="" action="ppaction://hlinkshowjump?jump=nextslide">
              <a:snd r:embed="rId7" name="chimes.wav"/>
            </a:hlinkClick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29" r="37727"/>
          <a:stretch/>
        </p:blipFill>
        <p:spPr>
          <a:xfrm>
            <a:off x="521132" y="4264485"/>
            <a:ext cx="2145109" cy="2021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216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15816" y="404664"/>
            <a:ext cx="48600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Ходит город – великан </a:t>
            </a:r>
            <a:endParaRPr lang="ru-RU" sz="28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работу в океан.</a:t>
            </a:r>
            <a:endParaRPr lang="ru-RU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hlinkClick r:id="" action="ppaction://hlinkshowjump?jump=nextslide">
              <a:snd r:embed="rId2" name="chimes.wav"/>
            </a:hlinkClick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79" y="3657407"/>
            <a:ext cx="2606941" cy="1923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>
            <a:hlinkClick r:id="" action="ppaction://noaction">
              <a:snd r:embed="rId4" name="camera.wav"/>
            </a:hlinkClick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0790" y="3657407"/>
            <a:ext cx="3047070" cy="1923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>
            <a:hlinkClick r:id="" action="ppaction://noaction">
              <a:snd r:embed="rId4" name="camera.wav"/>
            </a:hlinkClick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657407"/>
            <a:ext cx="2901311" cy="1896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764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23928" y="764704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>
                <a:solidFill>
                  <a:srgbClr val="0070C0"/>
                </a:solidFill>
              </a:rPr>
              <a:t>Вот стальная птица</a:t>
            </a:r>
            <a:br>
              <a:rPr lang="ru-RU" sz="2800" dirty="0">
                <a:solidFill>
                  <a:srgbClr val="0070C0"/>
                </a:solidFill>
              </a:rPr>
            </a:br>
            <a:r>
              <a:rPr lang="ru-RU" sz="2800" dirty="0">
                <a:solidFill>
                  <a:srgbClr val="0070C0"/>
                </a:solidFill>
              </a:rPr>
              <a:t>В небеса стремится,</a:t>
            </a:r>
            <a:br>
              <a:rPr lang="ru-RU" sz="2800" dirty="0">
                <a:solidFill>
                  <a:srgbClr val="0070C0"/>
                </a:solidFill>
              </a:rPr>
            </a:br>
            <a:r>
              <a:rPr lang="ru-RU" sz="2800" dirty="0">
                <a:solidFill>
                  <a:srgbClr val="0070C0"/>
                </a:solidFill>
              </a:rPr>
              <a:t>А ведёт её пилот, </a:t>
            </a:r>
            <a:br>
              <a:rPr lang="ru-RU" sz="2800" dirty="0">
                <a:solidFill>
                  <a:srgbClr val="0070C0"/>
                </a:solidFill>
              </a:rPr>
            </a:br>
            <a:r>
              <a:rPr lang="ru-RU" sz="2800" dirty="0">
                <a:solidFill>
                  <a:srgbClr val="0070C0"/>
                </a:solidFill>
              </a:rPr>
              <a:t>Что за птица?</a:t>
            </a:r>
            <a:br>
              <a:rPr lang="ru-RU" sz="2800" dirty="0">
                <a:solidFill>
                  <a:srgbClr val="0070C0"/>
                </a:solidFill>
              </a:rPr>
            </a:br>
            <a:endParaRPr lang="ru-RU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3">
            <a:hlinkClick r:id="" action="ppaction://hlinkshowjump?jump=nextslide">
              <a:snd r:embed="rId2" name="chimes.wav"/>
            </a:hlinkClick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37" y="2805286"/>
            <a:ext cx="3048067" cy="2016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>
            <a:hlinkClick r:id="" action="ppaction://noaction">
              <a:snd r:embed="rId4" name="camera.wav"/>
            </a:hlinkClick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5592" y="4821377"/>
            <a:ext cx="3024336" cy="2018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C:\Users\User\Documents\ЗКР\транспорт\К42-Мусоровоз-2_enl.jpg">
            <a:hlinkClick r:id="" action="ppaction://noaction">
              <a:snd r:embed="rId4" name="camera.wav"/>
            </a:hlinkClick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0301" y="2805286"/>
            <a:ext cx="3331412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9433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39752" y="692696"/>
            <a:ext cx="579613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F046D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корабле воздушном, Космическом, послушном, </a:t>
            </a:r>
            <a:endParaRPr lang="ru-RU" sz="2800" dirty="0" smtClean="0">
              <a:solidFill>
                <a:srgbClr val="F046D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 smtClean="0">
                <a:solidFill>
                  <a:srgbClr val="F046D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</a:t>
            </a:r>
            <a:r>
              <a:rPr lang="ru-RU" sz="2800" dirty="0">
                <a:solidFill>
                  <a:srgbClr val="F046D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обгоняя ветер, </a:t>
            </a:r>
            <a:endParaRPr lang="ru-RU" sz="2800" dirty="0" smtClean="0">
              <a:solidFill>
                <a:srgbClr val="F046D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 smtClean="0">
                <a:solidFill>
                  <a:srgbClr val="F046D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Несёмся </a:t>
            </a:r>
            <a:r>
              <a:rPr lang="ru-RU" sz="2800" dirty="0">
                <a:solidFill>
                  <a:srgbClr val="F046D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на... </a:t>
            </a:r>
            <a:endParaRPr lang="ru-RU" sz="2800" dirty="0">
              <a:solidFill>
                <a:srgbClr val="F046D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hlinkClick r:id="" action="ppaction://noaction">
              <a:snd r:embed="rId2" name="camera.wav"/>
            </a:hlinkClick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12160" y="3719497"/>
            <a:ext cx="3139925" cy="1949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>
            <a:hlinkClick r:id="" action="ppaction://noaction">
              <a:snd r:embed="rId2" name="camera.wav"/>
            </a:hlinkClick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40" y="3703643"/>
            <a:ext cx="3024336" cy="2018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131840" y="3719498"/>
            <a:ext cx="2684334" cy="20026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hlinkClick r:id="" action="ppaction://hlinkshowjump?jump=nextslide">
              <a:snd r:embed="rId5" name="chimes.wav"/>
            </a:hlinkClick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49" t="1443" r="28623" b="7532"/>
          <a:stretch/>
        </p:blipFill>
        <p:spPr>
          <a:xfrm>
            <a:off x="3707904" y="3703643"/>
            <a:ext cx="1296144" cy="20779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27363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0" name="Picture 2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19068" y1="35829" x2="19068" y2="35829"/>
                        <a14:foregroundMark x1="24576" y1="39037" x2="24576" y2="39037"/>
                        <a14:foregroundMark x1="22458" y1="40642" x2="20763" y2="40642"/>
                        <a14:foregroundMark x1="19915" y1="40642" x2="18644" y2="40107"/>
                        <a14:foregroundMark x1="16525" y1="36898" x2="16525" y2="36898"/>
                        <a14:foregroundMark x1="15678" y1="33690" x2="15678" y2="33690"/>
                        <a14:foregroundMark x1="15254" y1="31016" x2="15254" y2="31016"/>
                        <a14:foregroundMark x1="14831" y1="29947" x2="14831" y2="29947"/>
                        <a14:foregroundMark x1="24153" y1="43850" x2="24153" y2="43850"/>
                        <a14:foregroundMark x1="24153" y1="43850" x2="25000" y2="41711"/>
                        <a14:foregroundMark x1="25847" y1="39037" x2="25847" y2="37433"/>
                        <a14:foregroundMark x1="26271" y1="34759" x2="26271" y2="34759"/>
                        <a14:foregroundMark x1="26695" y1="32086" x2="26695" y2="32086"/>
                        <a14:foregroundMark x1="28814" y1="29947" x2="28814" y2="29947"/>
                        <a14:foregroundMark x1="29661" y1="27807" x2="29661" y2="27807"/>
                        <a14:foregroundMark x1="29661" y1="27807" x2="29661" y2="27807"/>
                        <a14:foregroundMark x1="20339" y1="44920" x2="20339" y2="44920"/>
                        <a14:foregroundMark x1="16949" y1="45455" x2="15678" y2="45455"/>
                        <a14:foregroundMark x1="12288" y1="46524" x2="11017" y2="48128"/>
                        <a14:foregroundMark x1="10169" y1="48663" x2="9322" y2="50267"/>
                        <a14:foregroundMark x1="9322" y1="48128" x2="9322" y2="45989"/>
                        <a14:foregroundMark x1="8051" y1="42246" x2="8051" y2="40642"/>
                        <a14:foregroundMark x1="8051" y1="40107" x2="9322" y2="37968"/>
                        <a14:foregroundMark x1="10169" y1="36364" x2="11017" y2="34759"/>
                        <a14:foregroundMark x1="11441" y1="34759" x2="11441" y2="347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034315"/>
            <a:ext cx="2830895" cy="2243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ÐÐ°ÑÑÐ¸Ð½ÐºÐ¸ Ð¿Ð¾ Ð·Ð°Ð¿ÑÐ¾ÑÑ Ð¼Ð°ÑÐ¸Ð½ÐºÐ° Ð¼ÑÐ»ÑÑÐ¸Ðº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061" y="2061837"/>
            <a:ext cx="1009779" cy="1009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87624" y="3071617"/>
            <a:ext cx="6803466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Bottom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внимание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AutoShape 10" descr="ÐÐ°ÑÑÐ¸Ð½ÐºÐ¸ Ð¿Ð¾ Ð·Ð°Ð¿ÑÐ¾ÑÑ ÑÐ°Ð¼Ð¾Ð»ÐµÑ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60" name="Picture 12" descr="ÐÐ°ÑÑÐ¸Ð½ÐºÐ¸ Ð¿Ð¾ Ð·Ð°Ð¿ÑÐ¾ÑÑ ÑÐ°Ð¼Ð¾Ð»ÐµÑ Ð¼ÑÐ»ÑÑÐ¸Ðº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524" b="92857" l="6000" r="93000">
                        <a14:foregroundMark x1="33333" y1="47619" x2="33333" y2="47619"/>
                        <a14:foregroundMark x1="43667" y1="42857" x2="43667" y2="42857"/>
                        <a14:foregroundMark x1="56667" y1="42857" x2="56667" y2="42857"/>
                        <a14:foregroundMark x1="71667" y1="38690" x2="71667" y2="38690"/>
                        <a14:foregroundMark x1="69000" y1="33333" x2="69000" y2="3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0407" flipH="1">
            <a:off x="9439174" y="1552068"/>
            <a:ext cx="876503" cy="48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9556" l="0" r="97778">
                        <a14:foregroundMark x1="86222" y1="30222" x2="86222" y2="30222"/>
                        <a14:foregroundMark x1="82667" y1="34667" x2="82222" y2="36444"/>
                        <a14:foregroundMark x1="81778" y1="39111" x2="81778" y2="39111"/>
                        <a14:foregroundMark x1="80000" y1="40000" x2="81778" y2="40000"/>
                        <a14:foregroundMark x1="85333" y1="40000" x2="85333" y2="40000"/>
                        <a14:foregroundMark x1="89333" y1="36000" x2="89333" y2="36000"/>
                        <a14:foregroundMark x1="91556" y1="34222" x2="91556" y2="34222"/>
                        <a14:foregroundMark x1="91556" y1="29333" x2="91556" y2="29333"/>
                        <a14:foregroundMark x1="73778" y1="52000" x2="73778" y2="52000"/>
                        <a14:foregroundMark x1="72000" y1="54222" x2="72000" y2="54222"/>
                        <a14:foregroundMark x1="71111" y1="58667" x2="71111" y2="58667"/>
                        <a14:foregroundMark x1="70222" y1="60444" x2="70222" y2="60444"/>
                        <a14:foregroundMark x1="70222" y1="60444" x2="70222" y2="60444"/>
                        <a14:foregroundMark x1="77333" y1="46222" x2="77333" y2="46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2553" y="4098821"/>
            <a:ext cx="2143125" cy="2143125"/>
          </a:xfrm>
          <a:prstGeom prst="rect">
            <a:avLst/>
          </a:prstGeom>
        </p:spPr>
      </p:pic>
      <p:sp>
        <p:nvSpPr>
          <p:cNvPr id="9" name="AutoShape 16" descr="ÐÐ°ÑÑÐ¸Ð½ÐºÐ¸ Ð¿Ð¾ Ð·Ð°Ð¿ÑÐ¾ÑÑ ÑÑÐ°Ð½ÑÐ¿Ð¾ÑÑ Ð¼ÑÐ»ÑÑÐ¸Ðº giv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66" name="Picture 18" descr="ÐÐ°ÑÑÐ¸Ð½ÐºÐ¸ Ð¿Ð¾ Ð·Ð°Ð¿ÑÐ¾ÑÑ ÑÑÐ°Ð½ÑÐ¿Ð¾ÑÑ Ð¼ÑÐ»ÑÑÐ¸Ðº Ð´Ð»Ñ Ð´ÐµÑÐµÐ¹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61290" l="0" r="501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2406" b="42325"/>
          <a:stretch/>
        </p:blipFill>
        <p:spPr bwMode="auto">
          <a:xfrm>
            <a:off x="6948263" y="3483571"/>
            <a:ext cx="1227211" cy="1292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utoShape 20" descr="ÐÐ°ÑÑÐ¸Ð½ÐºÐ¸ Ð¿Ð¾ Ð·Ð°Ð¿ÑÐ¾ÑÑ Ð¾Ð·ÐµÑÐ¾ Ð¼ÑÐ»ÑÑÐ¸Ðº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1641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1.11111E-6 C 0.00659 0.00301 0.01406 0.00347 0.02135 0.00556 C 0.03003 0.00995 0.03663 0.01111 0.04705 0.01181 C 0.04861 0.0125 0.05 0.01273 0.05156 0.0132 C 0.05503 0.01366 0.05868 0.01366 0.06215 0.01412 C 0.06718 0.01551 0.07152 0.01875 0.07586 0.02083 C 0.0802 0.02269 0.08628 0.02292 0.09097 0.02408 C 0.10052 0.02639 0.11007 0.02917 0.11979 0.03079 C 0.1302 0.03634 0.13055 0.03519 0.14548 0.03426 C 0.1585 0.0331 0.16927 0.02917 0.18194 0.02755 C 0.19652 0.02546 0.20937 0.02292 0.2243 0.02199 C 0.23802 0.01945 0.23246 0.0206 0.24097 0.01852 C 0.27534 0.02199 0.23229 0.01829 0.31545 0.02083 C 0.32257 0.02107 0.3375 0.02477 0.3427 0.02523 C 0.36163 0.02778 0.37986 0.03056 0.39878 0.0331 C 0.40208 0.03426 0.40642 0.03565 0.40937 0.0375 C 0.41041 0.03796 0.41111 0.03912 0.41232 0.03982 C 0.41527 0.04051 0.42152 0.04167 0.42152 0.0419 C 0.42812 0.0412 0.43541 0.04236 0.44114 0.03982 C 0.44652 0.03727 0.44461 0.03472 0.45173 0.0331 C 0.45937 0.02778 0.47378 0.02639 0.4835 0.02408 C 0.49444 0.01667 0.5184 0.01227 0.5335 0.01111 C 0.54184 0.00903 0.55139 0.00833 0.55937 0.00556 C 0.56614 0.00301 0.57205 0.00139 0.57916 -1.11111E-6 C 0.59739 0.00023 0.61562 -1.11111E-6 0.63368 0.00093 C 0.63836 0.00139 0.65139 0.00579 0.65798 0.00648 C 0.66354 0.00718 0.66909 0.00718 0.67465 0.00764 C 0.67812 0.00764 0.68177 0.00833 0.68524 0.00857 C 0.70729 0.01412 0.73316 0.01042 0.75503 0.00995 C 0.76649 0.00695 0.7776 0.00718 0.78975 0.00648 C 0.79687 0.00556 0.80399 0.0044 0.81111 0.00324 C 0.82083 -0.00625 0.83507 -0.01296 0.84757 -0.0206 " pathEditMode="relative" rAng="0" ptsTypes="fffffffffffffffffffffffffffffffA">
                                      <p:cBhvr>
                                        <p:cTn id="6" dur="625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78" y="108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44444E-6 L -0.87952 -0.31829 " pathEditMode="relative" rAng="0" ptsTypes="AA">
                                      <p:cBhvr>
                                        <p:cTn id="8" dur="575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976" y="-1592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.01898 L -0.35469 0.07685 C -0.429 0.08981 -0.54011 0.09699 -0.65591 0.09699 C -0.7882 0.09699 -0.89375 0.08981 -0.96806 0.07685 L -1.32257 0.01898 " pathEditMode="relative" rAng="0" ptsTypes="FffFF">
                                      <p:cBhvr>
                                        <p:cTn id="10" dur="8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128" y="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000"/>
                            </p:stCondLst>
                            <p:childTnLst>
                              <p:par>
                                <p:cTn id="1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58</Words>
  <Application>Microsoft Office PowerPoint</Application>
  <PresentationFormat>Экран (4:3)</PresentationFormat>
  <Paragraphs>15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PC</dc:creator>
  <cp:lastModifiedBy>PC</cp:lastModifiedBy>
  <cp:revision>20</cp:revision>
  <dcterms:created xsi:type="dcterms:W3CDTF">2019-01-31T10:59:18Z</dcterms:created>
  <dcterms:modified xsi:type="dcterms:W3CDTF">2019-01-31T14:54:35Z</dcterms:modified>
</cp:coreProperties>
</file>