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80" r:id="rId4"/>
    <p:sldId id="299" r:id="rId5"/>
    <p:sldId id="277" r:id="rId6"/>
    <p:sldId id="300" r:id="rId7"/>
    <p:sldId id="272" r:id="rId8"/>
    <p:sldId id="298" r:id="rId9"/>
    <p:sldId id="294" r:id="rId10"/>
    <p:sldId id="295" r:id="rId11"/>
    <p:sldId id="293" r:id="rId12"/>
    <p:sldId id="296" r:id="rId13"/>
    <p:sldId id="275" r:id="rId14"/>
    <p:sldId id="288" r:id="rId15"/>
    <p:sldId id="290" r:id="rId16"/>
    <p:sldId id="265" r:id="rId17"/>
    <p:sldId id="291" r:id="rId18"/>
    <p:sldId id="292" r:id="rId19"/>
    <p:sldId id="302" r:id="rId20"/>
    <p:sldId id="30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57" d="100"/>
          <a:sy n="57" d="100"/>
        </p:scale>
        <p:origin x="-3174" y="-1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21.10.21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630616" cy="32403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«Использование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камешков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детьми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нарушениями речи»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logopedshop.ru/pictures/items/32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olorzebra.ru/1563-large_default/marbls-sinie-kamuschk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6937" y="4075844"/>
            <a:ext cx="229706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«Найдем предмет» или «Угадай-ка».</a:t>
            </a:r>
            <a:r>
              <a:rPr lang="ru-RU" b="1" dirty="0" smtClean="0">
                <a:solidFill>
                  <a:srgbClr val="FF6600"/>
                </a:solidFill>
              </a:rPr>
              <a:t/>
            </a:r>
            <a:br>
              <a:rPr lang="ru-RU" b="1" dirty="0" smtClean="0">
                <a:solidFill>
                  <a:srgbClr val="FF66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развитие тактильных ощущений; развитие умения выбирать предметы, отличающиеся от камушков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(Например: небольшой строительный материал,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киндер-игрушки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т.д.) Оборудование: емкость глубокая, камушки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игрушки из киндер-сюрпризов. </a:t>
            </a:r>
          </a:p>
          <a:p>
            <a:pPr marL="342900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Задание: педагог предлагает найти игрушки, спрятанные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камешках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открытыми глазами, сначала одной, затем другой рукой.</a:t>
            </a:r>
          </a:p>
          <a:p>
            <a:pPr marL="342900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Усложнение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поиск игрушек с закрытыми глазами.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«Волшебный мешочек».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вариант. Ребёнок достаёт из мешочка камешек (зелёного, синего или красного цвета) и придумывает слово на соответствующий звук (синий цвет — твёрдый согласный звук, красный-гласный звук, зелёный — мягкий согласный звук). </a:t>
            </a:r>
          </a:p>
          <a:p>
            <a:pPr marL="342900" indent="-3429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вариант. Ребёнок достаёт камешек любого цвета из мешочка и соотносит цвет с предметом, учась при этом правильно согласовывать слово-предмет и слово-признак: зелёный камешек — зелёный огурец, лук, крокодил и т. д. жёлтый камешек — жёлтая репка, жёлтое солнце, и т. д.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detsad-171532-14031018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365104"/>
            <a:ext cx="2036184" cy="208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"Змейка"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учить складывать камушки, прикладывая один к другому; развитие мелкой моторики рук.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камешки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Для детей с низкой моторной ловкость: специально заготовленные камушки на липучке.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Педагог предлагает выложить длинную змейку так, чтобы все камушки лежали друг за другом без промежутка. Можно использовать разные цвета.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Усложнение: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 предлагает выложить змейку, используя один цвет, два цвета чередуя их, используя количественный показатель (Возьми 5 камушков одного цвета и 4 камушка другого цвета).</a:t>
            </a:r>
          </a:p>
          <a:p>
            <a:endParaRPr lang="ru-RU" dirty="0"/>
          </a:p>
        </p:txBody>
      </p:sp>
      <p:pic>
        <p:nvPicPr>
          <p:cNvPr id="4" name="Picture 10" descr="large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639" y="4509120"/>
            <a:ext cx="3502817" cy="22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37" y="-31541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«Волшебники»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625879">
            <a:off x="1848657" y="471742"/>
            <a:ext cx="2528067" cy="337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528"/>
          <a:stretch/>
        </p:blipFill>
        <p:spPr>
          <a:xfrm rot="6051021">
            <a:off x="5652607" y="1617443"/>
            <a:ext cx="381642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109688" y="3718000"/>
            <a:ext cx="3464125" cy="259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103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 «Раздели на группы»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умения классифицировать предметы по цвету.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камни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разных цветов; шаблоны тарелочек.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перед ребёнком кладут тарелочки разных цветов и предлагают распределить камни по тарелочкам в соответствии с цветом. На красную тарелочку ребёнок кладёт красные камни, на жёлтую — жёлтые камни и так далее.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гра &quot;Раздели на группы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429000"/>
            <a:ext cx="63472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 «Разноцветные заплатки»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наглядно-образного мышления, формирование умения соотносить цвета.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разных цветов; шаблоны.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ребёнку предлагается закрыть белые отверстия на шаблоне с помощью камней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подбирая их по цвету.</a:t>
            </a:r>
          </a:p>
          <a:p>
            <a:endParaRPr lang="ru-RU" dirty="0"/>
          </a:p>
        </p:txBody>
      </p:sp>
      <p:pic>
        <p:nvPicPr>
          <p:cNvPr id="4" name="Содержимое 3" descr="Игра &quot;Разноцветные заплатки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60186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ogo-raduga.ru/wp-content/uploads/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814" y="3212976"/>
            <a:ext cx="2736678" cy="338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okuloncesievrak.com/etkDosya/okul-oncesinde-kavramlar-302-lKT2KmZYlsRFWSl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20" r="4575"/>
          <a:stretch/>
        </p:blipFill>
        <p:spPr bwMode="auto">
          <a:xfrm>
            <a:off x="3830254" y="4224406"/>
            <a:ext cx="2685962" cy="21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5826.maam.ru/images/photos/8ab04d2f96e0992f21225ced78ba08e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09"/>
          <a:stretch/>
        </p:blipFill>
        <p:spPr bwMode="auto">
          <a:xfrm>
            <a:off x="6516216" y="2996952"/>
            <a:ext cx="2448272" cy="335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0.liveinternet.ru/images/attach/c/6/89/340/89340026_4979214___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4744"/>
            <a:ext cx="2880320" cy="25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img1.liveinternet.ru/images/attach/c/0/121/534/121534233_Vuylozhi_kamushkami_0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9" t="11034" r="6070" b="20155"/>
          <a:stretch/>
        </p:blipFill>
        <p:spPr bwMode="auto">
          <a:xfrm>
            <a:off x="4767834" y="548680"/>
            <a:ext cx="3804568" cy="2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«Дорожки»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наглядно-образного мышления, формирование умения соотносить цвета.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камни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разных цветов; шаблоны.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 предлагает ребёнку с помощью камней выложить дорожку. Камни должны соответствовать цвету кругляшка на шаблоне.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гра &quot;Дорож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518457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Игра «Мозаика»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«Мозаика». </a:t>
            </a:r>
            <a:endParaRPr lang="ru-RU" sz="1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Цель: развивать мелкую моторику, зрительную память, логическое мышление, творчество</a:t>
            </a:r>
            <a:endParaRPr lang="ru-RU" sz="18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Выложить узор по образцу. Игра предполагает обязательное использование шаблонов к заданию.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 descr="Игра &quot;Выложи по образцу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5340350" cy="264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Игры на занятиях </a:t>
            </a:r>
            <a:br>
              <a:rPr lang="ru-RU" sz="3200" b="1" dirty="0" smtClean="0"/>
            </a:br>
            <a:r>
              <a:rPr lang="ru-RU" sz="3200" b="1" dirty="0" smtClean="0"/>
              <a:t>по «Подготовке к обучению грамоте»</a:t>
            </a:r>
            <a:endParaRPr lang="ru-RU" sz="3200" b="1" dirty="0"/>
          </a:p>
        </p:txBody>
      </p:sp>
      <p:pic>
        <p:nvPicPr>
          <p:cNvPr id="2050" name="Picture 2" descr="F:\фото\камешки марблс\IMG_2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357586" cy="2518189"/>
          </a:xfrm>
          <a:prstGeom prst="rect">
            <a:avLst/>
          </a:prstGeom>
          <a:noFill/>
        </p:spPr>
      </p:pic>
      <p:pic>
        <p:nvPicPr>
          <p:cNvPr id="2051" name="Picture 3" descr="F:\фото\камешки марблс\IMG_2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333773" cy="2500330"/>
          </a:xfrm>
          <a:prstGeom prst="rect">
            <a:avLst/>
          </a:prstGeom>
          <a:noFill/>
        </p:spPr>
      </p:pic>
      <p:pic>
        <p:nvPicPr>
          <p:cNvPr id="2052" name="Picture 4" descr="F:\фото\камешки марблс\IMG_24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643314"/>
            <a:ext cx="3905244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Камешки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ja-rukodelnica.ru/wp-content/uploads/2017/06/marbl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042"/>
          <a:stretch/>
        </p:blipFill>
        <p:spPr bwMode="auto">
          <a:xfrm>
            <a:off x="1403648" y="1124744"/>
            <a:ext cx="3009538" cy="2412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ruswedma.ru/pictures/product/big/6928_bi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2" r="6023"/>
          <a:stretch/>
        </p:blipFill>
        <p:spPr bwMode="auto">
          <a:xfrm>
            <a:off x="5209708" y="1127373"/>
            <a:ext cx="3168352" cy="2407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wrapup.ru/bigcover/150427u/4692-f8e07bdcdf13e2ab1fcb11ece0af09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3009538" cy="3009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zyky.com/wp-content/uploads/images/affirmacii_vstretit_svoyu_vtoruyu_polovinku_i_vijti_zamuzh_volshebnie_rituali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8419" y="3734018"/>
            <a:ext cx="2910931" cy="2910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7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Одна из самых популярных детских игр на Западе – это игра в камешки или, как ее еще называют, игра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Игра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ведет свою историю от времен нашего пещерного предка, когда маленькие неандертальцы играли в свободное время мелкой галькой или шариками из глины.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Изделия в виде шариков были обнаружены в различных археологических зонах всего мира.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делались из кремня, камня и обожженной глины. Шарики из глины, предназначенные для игры, были найдены в пирамидах Египта и на местах древних городов Ацтеков.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камешки марблс\IMG_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14685"/>
            <a:ext cx="4214842" cy="316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(в переводе с англ.–мрамор)- это камешки  овальной или круглой формы. Они могут быть сделаны из глины, дерева, пластика, стекла.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Они имеют разнообразные оттенки, цвета, красота которых завораживает настолько, что и взрослым и детям хочется к ним прикоснуться, подержать в руках.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главное их предназначение это веселые, полезные и простые игры.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какого возраста можно использовать данные камешки – с 2-3 лет и старше. Но помните, что детки младшего возраста могут свободно брать в их рот, поэтому рекомендуется брать более крупные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обязательно играть под присмотром взрослых.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Применение камешков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это один из нетрадиционных приемов обучения, интересный для детей.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Камешки - доступный материал для сенсорного развития, а также для множества маленьких затей.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Идей достаточно много, как можно использовать с пользой: играть, творить, изучать математику, развивать восприятие, мелкую моторику и логическое мышление. Но самое ценное применение камешков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логопедической коррекции-это прекрасная возможность развития мелкой моторики рук.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 как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движения пальцев рук стимулируют деятельность ЦНС и ускоряют развитие речи ребенка. Постоянная стимуляция зон коры головного мозга, отвечающих за мелкую моторику – опосредованно стимулирует зоны речевой активности головного мозга. А это необходимый элемент в системе логопедического воздействия.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pic>
        <p:nvPicPr>
          <p:cNvPr id="4" name="Picture 1" descr="20161122_1427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779" y="4293096"/>
            <a:ext cx="2962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20161122_141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365104"/>
            <a:ext cx="2962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марблс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0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704856" cy="554461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моторики рук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мышления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сенсорных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способностей (умения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цвета;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находить цвет по образцу и по  словесному обозначению; стимулирование зрительно-поисковой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 усвоение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названий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цветов).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пространственных ориентировок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словарного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фантазии ребенка.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усидчивости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3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ОБСЛЕДОВАНИЕ КАМЕШКОВ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2676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обследовании камешков предложите ребенку взять в их руки и обратить внимание на форму, цвет, текстуру и рассказать, какие они (гладкие, скользкие, прохладные, шершавые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т.д.)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Потренеруйте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тактильные ощущения, научите ребенка брать камешки разными способами: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Кулачковым (как можно больше возьмите в кулачок камешков,  и раскрыв кулачки,  определите визуально, не считая в каком кулачке больше (можно и считать)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Пинцетным  (взять  камешек большим и указательным пальцем обеих рук)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Перечень игр с </a:t>
            </a:r>
            <a:r>
              <a:rPr lang="ru-RU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арблс</a:t>
            </a:r>
            <a:r>
              <a:rPr lang="ru-RU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и их описание: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«Собери по образцу».</a:t>
            </a:r>
          </a:p>
          <a:p>
            <a:pPr algn="ctr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Предлагается картинка - образец, как в мозаике, по которому и необходимо собрать свою картинку.</a:t>
            </a:r>
          </a:p>
          <a:p>
            <a:pPr algn="just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закрепление представлений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изучаемой теме и их классификация.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s://ds02.infourok.ru/uploads/ex/0110/0008175f-d8a5ab50/hello_html_m538edf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495700" cy="262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aam.ru/upload/blogs/detsad-101722-14017916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3597109" cy="2697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531</TotalTime>
  <Words>835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«Использование  камешков Марблс в работе с детьми  с нарушениями речи»</vt:lpstr>
      <vt:lpstr>Камешки марблс</vt:lpstr>
      <vt:lpstr>Слайд 3</vt:lpstr>
      <vt:lpstr>Слайд 4</vt:lpstr>
      <vt:lpstr>Слайд 5</vt:lpstr>
      <vt:lpstr>Слайд 6</vt:lpstr>
      <vt:lpstr>Задачи:</vt:lpstr>
      <vt:lpstr>ОБСЛЕДОВАНИЕ КАМЕШКОВ </vt:lpstr>
      <vt:lpstr>Перечень игр с марблс и их описание:  </vt:lpstr>
      <vt:lpstr>«Найдем предмет» или «Угадай-ка». </vt:lpstr>
      <vt:lpstr>«Волшебный мешочек».  </vt:lpstr>
      <vt:lpstr> "Змейка" </vt:lpstr>
      <vt:lpstr>«Волшебники»</vt:lpstr>
      <vt:lpstr>Игра «Раздели на группы»</vt:lpstr>
      <vt:lpstr>Игра «Разноцветные заплатки» </vt:lpstr>
      <vt:lpstr>Слайд 16</vt:lpstr>
      <vt:lpstr>Игра «Дорожки» </vt:lpstr>
      <vt:lpstr>Игра «Мозаика» </vt:lpstr>
      <vt:lpstr>Игры на занятиях  по «Подготовке к обучению грамоте»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74</cp:revision>
  <dcterms:created xsi:type="dcterms:W3CDTF">2015-10-27T14:55:37Z</dcterms:created>
  <dcterms:modified xsi:type="dcterms:W3CDTF">2021-10-21T11:28:44Z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788150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