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5" r:id="rId3"/>
    <p:sldId id="260" r:id="rId4"/>
    <p:sldId id="257" r:id="rId5"/>
    <p:sldId id="264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pYU1Mi0aw7GLzYWfXrupkQ" hashData="oqjTUTrpo0SNpsu4c2+cSUOfWdY" cryptProvider="" algIdExt="0" algIdExtSource="" cryptProviderTypeExt="0" cryptProviderTypeExtSource="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27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34BF9-23D7-4CFA-9481-9F881218B608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64DF6DD-B837-406A-9CAA-0D0AB64D7E40}">
      <dgm:prSet/>
      <dgm:spPr/>
      <dgm:t>
        <a:bodyPr/>
        <a:lstStyle/>
        <a:p>
          <a:pPr rtl="0"/>
          <a:r>
            <a:rPr lang="ru-RU" dirty="0" smtClean="0"/>
            <a:t>Открыт 9 мая 2008 года.</a:t>
          </a:r>
          <a:endParaRPr lang="ru-RU" dirty="0"/>
        </a:p>
      </dgm:t>
    </dgm:pt>
    <dgm:pt modelId="{7204A3EE-AB2F-41FB-841A-0188F9C20823}" type="parTrans" cxnId="{C6777E88-B85A-483C-9F9F-2A54DC39D2F8}">
      <dgm:prSet/>
      <dgm:spPr/>
      <dgm:t>
        <a:bodyPr/>
        <a:lstStyle/>
        <a:p>
          <a:endParaRPr lang="ru-RU"/>
        </a:p>
      </dgm:t>
    </dgm:pt>
    <dgm:pt modelId="{8686AFCD-287C-4047-AAAE-A4B48A9178CE}" type="sibTrans" cxnId="{C6777E88-B85A-483C-9F9F-2A54DC39D2F8}">
      <dgm:prSet/>
      <dgm:spPr/>
      <dgm:t>
        <a:bodyPr/>
        <a:lstStyle/>
        <a:p>
          <a:endParaRPr lang="ru-RU"/>
        </a:p>
      </dgm:t>
    </dgm:pt>
    <dgm:pt modelId="{E28C1A25-3E1D-4E7F-AD95-2CFDBABC226A}">
      <dgm:prSet/>
      <dgm:spPr/>
      <dgm:t>
        <a:bodyPr/>
        <a:lstStyle/>
        <a:p>
          <a:pPr rtl="0"/>
          <a:r>
            <a:rPr lang="ru-RU" dirty="0" smtClean="0"/>
            <a:t>В основании мемориала заложена  капсула с землей, взятой из деревень, где осенью 1943 - зимой 1944 годов шли упорные  бои за освобождение </a:t>
          </a:r>
          <a:r>
            <a:rPr lang="ru-RU" dirty="0" err="1" smtClean="0"/>
            <a:t>Калинковичского</a:t>
          </a:r>
          <a:r>
            <a:rPr lang="ru-RU" dirty="0" smtClean="0"/>
            <a:t> района. </a:t>
          </a:r>
          <a:endParaRPr lang="ru-RU" dirty="0"/>
        </a:p>
      </dgm:t>
    </dgm:pt>
    <dgm:pt modelId="{0B2E87BD-A493-4488-AFDA-729D3B7A0153}" type="parTrans" cxnId="{BF1166F3-970C-4732-9709-395A32F7B24C}">
      <dgm:prSet/>
      <dgm:spPr/>
      <dgm:t>
        <a:bodyPr/>
        <a:lstStyle/>
        <a:p>
          <a:endParaRPr lang="ru-RU"/>
        </a:p>
      </dgm:t>
    </dgm:pt>
    <dgm:pt modelId="{103467CD-C08B-43BC-BC97-76140059D052}" type="sibTrans" cxnId="{BF1166F3-970C-4732-9709-395A32F7B24C}">
      <dgm:prSet/>
      <dgm:spPr/>
      <dgm:t>
        <a:bodyPr/>
        <a:lstStyle/>
        <a:p>
          <a:endParaRPr lang="ru-RU"/>
        </a:p>
      </dgm:t>
    </dgm:pt>
    <dgm:pt modelId="{5A87EDEB-0003-424D-870D-502734A5F979}" type="pres">
      <dgm:prSet presAssocID="{76C34BF9-23D7-4CFA-9481-9F881218B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7BC49-4353-45DC-AEA6-17FC12CDE768}" type="pres">
      <dgm:prSet presAssocID="{264DF6DD-B837-406A-9CAA-0D0AB64D7E40}" presName="parentText" presStyleLbl="node1" presStyleIdx="0" presStyleCnt="2" custScaleY="449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F955C-B0A2-412F-A0D0-DF6538814B01}" type="pres">
      <dgm:prSet presAssocID="{8686AFCD-287C-4047-AAAE-A4B48A9178CE}" presName="spacer" presStyleCnt="0"/>
      <dgm:spPr/>
    </dgm:pt>
    <dgm:pt modelId="{E4514272-8DB3-4B63-B1DD-912ED29D85BD}" type="pres">
      <dgm:prSet presAssocID="{E28C1A25-3E1D-4E7F-AD95-2CFDBABC22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166F3-970C-4732-9709-395A32F7B24C}" srcId="{76C34BF9-23D7-4CFA-9481-9F881218B608}" destId="{E28C1A25-3E1D-4E7F-AD95-2CFDBABC226A}" srcOrd="1" destOrd="0" parTransId="{0B2E87BD-A493-4488-AFDA-729D3B7A0153}" sibTransId="{103467CD-C08B-43BC-BC97-76140059D052}"/>
    <dgm:cxn modelId="{8DDBD6B8-E8D1-4AAC-A32F-6F593ACC4CF5}" type="presOf" srcId="{264DF6DD-B837-406A-9CAA-0D0AB64D7E40}" destId="{11C7BC49-4353-45DC-AEA6-17FC12CDE768}" srcOrd="0" destOrd="0" presId="urn:microsoft.com/office/officeart/2005/8/layout/vList2"/>
    <dgm:cxn modelId="{887C5451-964B-4A13-902E-7E06E7B3C888}" type="presOf" srcId="{76C34BF9-23D7-4CFA-9481-9F881218B608}" destId="{5A87EDEB-0003-424D-870D-502734A5F979}" srcOrd="0" destOrd="0" presId="urn:microsoft.com/office/officeart/2005/8/layout/vList2"/>
    <dgm:cxn modelId="{5C8FE448-4CDD-4F98-93D9-C8E5C983A93C}" type="presOf" srcId="{E28C1A25-3E1D-4E7F-AD95-2CFDBABC226A}" destId="{E4514272-8DB3-4B63-B1DD-912ED29D85BD}" srcOrd="0" destOrd="0" presId="urn:microsoft.com/office/officeart/2005/8/layout/vList2"/>
    <dgm:cxn modelId="{C6777E88-B85A-483C-9F9F-2A54DC39D2F8}" srcId="{76C34BF9-23D7-4CFA-9481-9F881218B608}" destId="{264DF6DD-B837-406A-9CAA-0D0AB64D7E40}" srcOrd="0" destOrd="0" parTransId="{7204A3EE-AB2F-41FB-841A-0188F9C20823}" sibTransId="{8686AFCD-287C-4047-AAAE-A4B48A9178CE}"/>
    <dgm:cxn modelId="{E5B94B58-E0CD-4D51-BCD9-1B72EFF0DCE4}" type="presParOf" srcId="{5A87EDEB-0003-424D-870D-502734A5F979}" destId="{11C7BC49-4353-45DC-AEA6-17FC12CDE768}" srcOrd="0" destOrd="0" presId="urn:microsoft.com/office/officeart/2005/8/layout/vList2"/>
    <dgm:cxn modelId="{BF76A1D9-4688-413B-ABAC-53F2FB24A242}" type="presParOf" srcId="{5A87EDEB-0003-424D-870D-502734A5F979}" destId="{926F955C-B0A2-412F-A0D0-DF6538814B01}" srcOrd="1" destOrd="0" presId="urn:microsoft.com/office/officeart/2005/8/layout/vList2"/>
    <dgm:cxn modelId="{E93F5C71-3228-44E8-BCF3-6BB7D5EB5A51}" type="presParOf" srcId="{5A87EDEB-0003-424D-870D-502734A5F979}" destId="{E4514272-8DB3-4B63-B1DD-912ED29D85BD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66706-422F-4824-8247-C92915AFA8B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C6BBADA-F5E4-44EF-9C60-663ED9CAB385}">
      <dgm:prSet/>
      <dgm:spPr/>
      <dgm:t>
        <a:bodyPr/>
        <a:lstStyle/>
        <a:p>
          <a:pPr rtl="0"/>
          <a:r>
            <a:rPr lang="ru-RU" dirty="0" smtClean="0"/>
            <a:t>Установлен на постаменте в память погибших воинов-танкистов в Калинковичах.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B58D62B-FCFC-4CF8-9D44-71F707D27760}" type="parTrans" cxnId="{F6092AE8-4818-46B6-89F0-F8D8EDFA83D6}">
      <dgm:prSet/>
      <dgm:spPr/>
      <dgm:t>
        <a:bodyPr/>
        <a:lstStyle/>
        <a:p>
          <a:endParaRPr lang="ru-RU"/>
        </a:p>
      </dgm:t>
    </dgm:pt>
    <dgm:pt modelId="{CCA3B614-2EDB-41F3-BAFA-95CEC4986544}" type="sibTrans" cxnId="{F6092AE8-4818-46B6-89F0-F8D8EDFA83D6}">
      <dgm:prSet/>
      <dgm:spPr/>
      <dgm:t>
        <a:bodyPr/>
        <a:lstStyle/>
        <a:p>
          <a:endParaRPr lang="ru-RU"/>
        </a:p>
      </dgm:t>
    </dgm:pt>
    <dgm:pt modelId="{A938EC78-8CA6-4D28-8E39-9F78F9C9FA48}">
      <dgm:prSet/>
      <dgm:spPr/>
      <dgm:t>
        <a:bodyPr/>
        <a:lstStyle/>
        <a:p>
          <a:pPr rtl="0"/>
          <a:r>
            <a:rPr lang="ru-RU" dirty="0" smtClean="0"/>
            <a:t>14 января 1944 года войсками Белорусского фронта город освобождён от немецко-фашистских захватчиков.</a:t>
          </a:r>
          <a:endParaRPr lang="ru-RU" dirty="0"/>
        </a:p>
      </dgm:t>
    </dgm:pt>
    <dgm:pt modelId="{CA589217-A90D-46F6-BD05-C57B2607E852}" type="parTrans" cxnId="{F88D0D12-82E3-4D9C-A1F6-F2798FDC0BF5}">
      <dgm:prSet/>
      <dgm:spPr/>
      <dgm:t>
        <a:bodyPr/>
        <a:lstStyle/>
        <a:p>
          <a:endParaRPr lang="ru-RU"/>
        </a:p>
      </dgm:t>
    </dgm:pt>
    <dgm:pt modelId="{ADE77C34-0991-4282-9D6D-2B64A6007729}" type="sibTrans" cxnId="{F88D0D12-82E3-4D9C-A1F6-F2798FDC0BF5}">
      <dgm:prSet/>
      <dgm:spPr/>
      <dgm:t>
        <a:bodyPr/>
        <a:lstStyle/>
        <a:p>
          <a:endParaRPr lang="ru-RU"/>
        </a:p>
      </dgm:t>
    </dgm:pt>
    <dgm:pt modelId="{D2DECEA3-5631-4128-9A13-5A63F2F93282}">
      <dgm:prSet/>
      <dgm:spPr/>
      <dgm:t>
        <a:bodyPr/>
        <a:lstStyle/>
        <a:p>
          <a:r>
            <a:rPr lang="ru-RU" dirty="0" smtClean="0"/>
            <a:t>В освобождении города и района принимали участие воины-танкисты 1-го гвардейского Донского танкового корпуса и 68-й отдельной </a:t>
          </a:r>
          <a:r>
            <a:rPr lang="ru-RU" dirty="0" err="1" smtClean="0"/>
            <a:t>Калинковичской</a:t>
          </a:r>
          <a:r>
            <a:rPr lang="ru-RU" dirty="0" smtClean="0"/>
            <a:t> танковой бригады, многие из которых погибли в районе. </a:t>
          </a:r>
          <a:endParaRPr lang="ru-RU" dirty="0"/>
        </a:p>
      </dgm:t>
    </dgm:pt>
    <dgm:pt modelId="{5A161805-B383-405C-92FA-81D1573FF6A8}" type="parTrans" cxnId="{AEEB3F43-899B-4859-98D0-A92582703FB8}">
      <dgm:prSet/>
      <dgm:spPr/>
      <dgm:t>
        <a:bodyPr/>
        <a:lstStyle/>
        <a:p>
          <a:endParaRPr lang="ru-RU"/>
        </a:p>
      </dgm:t>
    </dgm:pt>
    <dgm:pt modelId="{90621B14-4F78-4429-B918-BFABF3B89904}" type="sibTrans" cxnId="{AEEB3F43-899B-4859-98D0-A92582703FB8}">
      <dgm:prSet/>
      <dgm:spPr/>
      <dgm:t>
        <a:bodyPr/>
        <a:lstStyle/>
        <a:p>
          <a:endParaRPr lang="ru-RU"/>
        </a:p>
      </dgm:t>
    </dgm:pt>
    <dgm:pt modelId="{88A0DDBF-B231-4CD4-8C41-E16246C37B83}">
      <dgm:prSet/>
      <dgm:spPr/>
      <dgm:t>
        <a:bodyPr/>
        <a:lstStyle/>
        <a:p>
          <a:r>
            <a:rPr lang="ru-RU" smtClean="0">
              <a:solidFill>
                <a:srgbClr val="C00000"/>
              </a:solidFill>
            </a:rPr>
            <a:t>Открыт 8 мая 1975 года на площади у кинотеатра «Знамя». </a:t>
          </a:r>
          <a:endParaRPr lang="ru-RU"/>
        </a:p>
      </dgm:t>
    </dgm:pt>
    <dgm:pt modelId="{4EF6D02D-0793-45E6-A62A-855FCAA32267}" type="parTrans" cxnId="{63EAE6F6-5138-474F-BC4F-3A27FA191A90}">
      <dgm:prSet/>
      <dgm:spPr/>
      <dgm:t>
        <a:bodyPr/>
        <a:lstStyle/>
        <a:p>
          <a:endParaRPr lang="ru-RU"/>
        </a:p>
      </dgm:t>
    </dgm:pt>
    <dgm:pt modelId="{58DFC0ED-61B6-4DB0-95AC-32E7BDB8632F}" type="sibTrans" cxnId="{63EAE6F6-5138-474F-BC4F-3A27FA191A90}">
      <dgm:prSet/>
      <dgm:spPr/>
      <dgm:t>
        <a:bodyPr/>
        <a:lstStyle/>
        <a:p>
          <a:endParaRPr lang="ru-RU"/>
        </a:p>
      </dgm:t>
    </dgm:pt>
    <dgm:pt modelId="{D438FA69-1A34-41D8-84C4-42B12E7A628A}" type="pres">
      <dgm:prSet presAssocID="{24366706-422F-4824-8247-C92915AFA8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DA1AE-ED39-4073-B093-B0E37DCB4B8E}" type="pres">
      <dgm:prSet presAssocID="{88A0DDBF-B231-4CD4-8C41-E16246C37B83}" presName="parentText" presStyleLbl="node1" presStyleIdx="0" presStyleCnt="4" custScaleY="54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9B580-5CBD-4DCE-9C8E-0FB42CF48E7A}" type="pres">
      <dgm:prSet presAssocID="{58DFC0ED-61B6-4DB0-95AC-32E7BDB8632F}" presName="spacer" presStyleCnt="0"/>
      <dgm:spPr/>
    </dgm:pt>
    <dgm:pt modelId="{EE3C6C84-B095-40DB-93AE-CDF73F05D8A8}" type="pres">
      <dgm:prSet presAssocID="{6C6BBADA-F5E4-44EF-9C60-663ED9CAB3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216C0-A7CC-42B0-BA7E-AF5B75ED3E48}" type="pres">
      <dgm:prSet presAssocID="{CCA3B614-2EDB-41F3-BAFA-95CEC4986544}" presName="spacer" presStyleCnt="0"/>
      <dgm:spPr/>
      <dgm:t>
        <a:bodyPr/>
        <a:lstStyle/>
        <a:p>
          <a:endParaRPr lang="ru-RU"/>
        </a:p>
      </dgm:t>
    </dgm:pt>
    <dgm:pt modelId="{B16B067E-5F2B-453C-86B4-D91120D0E52D}" type="pres">
      <dgm:prSet presAssocID="{D2DECEA3-5631-4128-9A13-5A63F2F932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CF6F0-E68F-4A7A-893A-CD98D3E00115}" type="pres">
      <dgm:prSet presAssocID="{90621B14-4F78-4429-B918-BFABF3B89904}" presName="spacer" presStyleCnt="0"/>
      <dgm:spPr/>
      <dgm:t>
        <a:bodyPr/>
        <a:lstStyle/>
        <a:p>
          <a:endParaRPr lang="ru-RU"/>
        </a:p>
      </dgm:t>
    </dgm:pt>
    <dgm:pt modelId="{4B3F4C95-77FD-428E-AE28-934413C9A707}" type="pres">
      <dgm:prSet presAssocID="{A938EC78-8CA6-4D28-8E39-9F78F9C9FA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F25A8-2C22-4525-858F-727D0A64B25F}" type="presOf" srcId="{A938EC78-8CA6-4D28-8E39-9F78F9C9FA48}" destId="{4B3F4C95-77FD-428E-AE28-934413C9A707}" srcOrd="0" destOrd="0" presId="urn:microsoft.com/office/officeart/2005/8/layout/vList2"/>
    <dgm:cxn modelId="{AEEB3F43-899B-4859-98D0-A92582703FB8}" srcId="{24366706-422F-4824-8247-C92915AFA8B1}" destId="{D2DECEA3-5631-4128-9A13-5A63F2F93282}" srcOrd="2" destOrd="0" parTransId="{5A161805-B383-405C-92FA-81D1573FF6A8}" sibTransId="{90621B14-4F78-4429-B918-BFABF3B89904}"/>
    <dgm:cxn modelId="{63EAE6F6-5138-474F-BC4F-3A27FA191A90}" srcId="{24366706-422F-4824-8247-C92915AFA8B1}" destId="{88A0DDBF-B231-4CD4-8C41-E16246C37B83}" srcOrd="0" destOrd="0" parTransId="{4EF6D02D-0793-45E6-A62A-855FCAA32267}" sibTransId="{58DFC0ED-61B6-4DB0-95AC-32E7BDB8632F}"/>
    <dgm:cxn modelId="{A457358B-E1FB-4682-8334-1A4543569D27}" type="presOf" srcId="{88A0DDBF-B231-4CD4-8C41-E16246C37B83}" destId="{E25DA1AE-ED39-4073-B093-B0E37DCB4B8E}" srcOrd="0" destOrd="0" presId="urn:microsoft.com/office/officeart/2005/8/layout/vList2"/>
    <dgm:cxn modelId="{194307A2-89A2-4ACF-A5DE-80D86B62BAA6}" type="presOf" srcId="{D2DECEA3-5631-4128-9A13-5A63F2F93282}" destId="{B16B067E-5F2B-453C-86B4-D91120D0E52D}" srcOrd="0" destOrd="0" presId="urn:microsoft.com/office/officeart/2005/8/layout/vList2"/>
    <dgm:cxn modelId="{6A871AA3-9BFF-4404-875A-5E407E25D47B}" type="presOf" srcId="{6C6BBADA-F5E4-44EF-9C60-663ED9CAB385}" destId="{EE3C6C84-B095-40DB-93AE-CDF73F05D8A8}" srcOrd="0" destOrd="0" presId="urn:microsoft.com/office/officeart/2005/8/layout/vList2"/>
    <dgm:cxn modelId="{72D49609-2640-4F40-BB84-0077717A294C}" type="presOf" srcId="{24366706-422F-4824-8247-C92915AFA8B1}" destId="{D438FA69-1A34-41D8-84C4-42B12E7A628A}" srcOrd="0" destOrd="0" presId="urn:microsoft.com/office/officeart/2005/8/layout/vList2"/>
    <dgm:cxn modelId="{F88D0D12-82E3-4D9C-A1F6-F2798FDC0BF5}" srcId="{24366706-422F-4824-8247-C92915AFA8B1}" destId="{A938EC78-8CA6-4D28-8E39-9F78F9C9FA48}" srcOrd="3" destOrd="0" parTransId="{CA589217-A90D-46F6-BD05-C57B2607E852}" sibTransId="{ADE77C34-0991-4282-9D6D-2B64A6007729}"/>
    <dgm:cxn modelId="{F6092AE8-4818-46B6-89F0-F8D8EDFA83D6}" srcId="{24366706-422F-4824-8247-C92915AFA8B1}" destId="{6C6BBADA-F5E4-44EF-9C60-663ED9CAB385}" srcOrd="1" destOrd="0" parTransId="{1B58D62B-FCFC-4CF8-9D44-71F707D27760}" sibTransId="{CCA3B614-2EDB-41F3-BAFA-95CEC4986544}"/>
    <dgm:cxn modelId="{53E0B0E7-BF0E-4E15-8A6D-3C7B2A5B3042}" type="presParOf" srcId="{D438FA69-1A34-41D8-84C4-42B12E7A628A}" destId="{E25DA1AE-ED39-4073-B093-B0E37DCB4B8E}" srcOrd="0" destOrd="0" presId="urn:microsoft.com/office/officeart/2005/8/layout/vList2"/>
    <dgm:cxn modelId="{ABF5AB4F-5C92-4AC3-A62D-DC65990B3509}" type="presParOf" srcId="{D438FA69-1A34-41D8-84C4-42B12E7A628A}" destId="{2539B580-5CBD-4DCE-9C8E-0FB42CF48E7A}" srcOrd="1" destOrd="0" presId="urn:microsoft.com/office/officeart/2005/8/layout/vList2"/>
    <dgm:cxn modelId="{27292760-FE61-43C6-9CBD-295AFE595E3A}" type="presParOf" srcId="{D438FA69-1A34-41D8-84C4-42B12E7A628A}" destId="{EE3C6C84-B095-40DB-93AE-CDF73F05D8A8}" srcOrd="2" destOrd="0" presId="urn:microsoft.com/office/officeart/2005/8/layout/vList2"/>
    <dgm:cxn modelId="{E7F53739-75E3-4D84-AAA9-CCE251908361}" type="presParOf" srcId="{D438FA69-1A34-41D8-84C4-42B12E7A628A}" destId="{FEC216C0-A7CC-42B0-BA7E-AF5B75ED3E48}" srcOrd="3" destOrd="0" presId="urn:microsoft.com/office/officeart/2005/8/layout/vList2"/>
    <dgm:cxn modelId="{4EB58985-49E2-4E22-94D2-CA978E5AD807}" type="presParOf" srcId="{D438FA69-1A34-41D8-84C4-42B12E7A628A}" destId="{B16B067E-5F2B-453C-86B4-D91120D0E52D}" srcOrd="4" destOrd="0" presId="urn:microsoft.com/office/officeart/2005/8/layout/vList2"/>
    <dgm:cxn modelId="{08D20CC5-A54B-4D3C-86F1-AF95CED97301}" type="presParOf" srcId="{D438FA69-1A34-41D8-84C4-42B12E7A628A}" destId="{26DCF6F0-E68F-4A7A-893A-CD98D3E00115}" srcOrd="5" destOrd="0" presId="urn:microsoft.com/office/officeart/2005/8/layout/vList2"/>
    <dgm:cxn modelId="{2EBAA8FD-8436-4F71-8F47-9981D8DD972C}" type="presParOf" srcId="{D438FA69-1A34-41D8-84C4-42B12E7A628A}" destId="{4B3F4C95-77FD-428E-AE28-934413C9A707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FAA93-4107-45D4-8593-6973D2C6270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0419E71B-3DC9-4044-9071-CC29DD07B243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Памятник в виде гранитной глыбы с укрепленной на ней мемориальной доской установлен в 2004 году.</a:t>
          </a:r>
          <a:endParaRPr lang="ru-RU" dirty="0">
            <a:solidFill>
              <a:srgbClr val="002060"/>
            </a:solidFill>
          </a:endParaRPr>
        </a:p>
      </dgm:t>
    </dgm:pt>
    <dgm:pt modelId="{D867FC11-316F-4234-BDDF-E27523ED8F47}" type="parTrans" cxnId="{7FFEEB9B-2407-4AB1-854A-8D1B0D28BE5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5DA228A-D430-4734-B777-8CA6FCFEC626}" type="sibTrans" cxnId="{7FFEEB9B-2407-4AB1-854A-8D1B0D28BE5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7444E3C-C1B7-4A42-B713-04BE22BEA3DB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Захоронены 5 членов подпольной молодежной антифашистской организации «</a:t>
          </a:r>
          <a:r>
            <a:rPr lang="ru-RU" dirty="0" err="1" smtClean="0">
              <a:solidFill>
                <a:srgbClr val="002060"/>
              </a:solidFill>
            </a:rPr>
            <a:t>Смугнар</a:t>
          </a:r>
          <a:r>
            <a:rPr lang="ru-RU" dirty="0" smtClean="0">
              <a:solidFill>
                <a:srgbClr val="002060"/>
              </a:solidFill>
            </a:rPr>
            <a:t>», казненные фашистами в августе 1942 года. </a:t>
          </a:r>
          <a:endParaRPr lang="ru-RU" dirty="0">
            <a:solidFill>
              <a:srgbClr val="002060"/>
            </a:solidFill>
          </a:endParaRPr>
        </a:p>
      </dgm:t>
    </dgm:pt>
    <dgm:pt modelId="{30168686-B392-4367-8DE6-40A2B6BA620C}" type="parTrans" cxnId="{6B330067-9F23-479B-B800-C619F3B6F3D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21F5E85-9770-4B94-ADE3-B1BB10240026}" type="sibTrans" cxnId="{6B330067-9F23-479B-B800-C619F3B6F3D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19AAE6C-0628-47C7-B239-9D2C49BAD799}" type="pres">
      <dgm:prSet presAssocID="{094FAA93-4107-45D4-8593-6973D2C627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1DE00-6A7F-4B13-B26D-A2AB02E53271}" type="pres">
      <dgm:prSet presAssocID="{0419E71B-3DC9-4044-9071-CC29DD07B2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3EDCE-0A2D-4792-9476-B58381F02F3E}" type="pres">
      <dgm:prSet presAssocID="{65DA228A-D430-4734-B777-8CA6FCFEC626}" presName="spacer" presStyleCnt="0"/>
      <dgm:spPr/>
    </dgm:pt>
    <dgm:pt modelId="{C9263605-D83E-4215-9ECA-EA382A3CE0A7}" type="pres">
      <dgm:prSet presAssocID="{87444E3C-C1B7-4A42-B713-04BE22BEA3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A0420-2F3F-4C3B-8D3B-C5C5FEA5A264}" type="presOf" srcId="{87444E3C-C1B7-4A42-B713-04BE22BEA3DB}" destId="{C9263605-D83E-4215-9ECA-EA382A3CE0A7}" srcOrd="0" destOrd="0" presId="urn:microsoft.com/office/officeart/2005/8/layout/vList2"/>
    <dgm:cxn modelId="{CF336341-3888-4CB4-9C12-8143923E30F1}" type="presOf" srcId="{094FAA93-4107-45D4-8593-6973D2C62703}" destId="{419AAE6C-0628-47C7-B239-9D2C49BAD799}" srcOrd="0" destOrd="0" presId="urn:microsoft.com/office/officeart/2005/8/layout/vList2"/>
    <dgm:cxn modelId="{7FFEEB9B-2407-4AB1-854A-8D1B0D28BE59}" srcId="{094FAA93-4107-45D4-8593-6973D2C62703}" destId="{0419E71B-3DC9-4044-9071-CC29DD07B243}" srcOrd="0" destOrd="0" parTransId="{D867FC11-316F-4234-BDDF-E27523ED8F47}" sibTransId="{65DA228A-D430-4734-B777-8CA6FCFEC626}"/>
    <dgm:cxn modelId="{6B330067-9F23-479B-B800-C619F3B6F3DA}" srcId="{094FAA93-4107-45D4-8593-6973D2C62703}" destId="{87444E3C-C1B7-4A42-B713-04BE22BEA3DB}" srcOrd="1" destOrd="0" parTransId="{30168686-B392-4367-8DE6-40A2B6BA620C}" sibTransId="{D21F5E85-9770-4B94-ADE3-B1BB10240026}"/>
    <dgm:cxn modelId="{C6EB6D94-81A4-46FC-B8BF-07E5DBDD7E24}" type="presOf" srcId="{0419E71B-3DC9-4044-9071-CC29DD07B243}" destId="{D9A1DE00-6A7F-4B13-B26D-A2AB02E53271}" srcOrd="0" destOrd="0" presId="urn:microsoft.com/office/officeart/2005/8/layout/vList2"/>
    <dgm:cxn modelId="{7EF25B80-562C-47F4-93DB-D9101BFC888F}" type="presParOf" srcId="{419AAE6C-0628-47C7-B239-9D2C49BAD799}" destId="{D9A1DE00-6A7F-4B13-B26D-A2AB02E53271}" srcOrd="0" destOrd="0" presId="urn:microsoft.com/office/officeart/2005/8/layout/vList2"/>
    <dgm:cxn modelId="{635D8D3A-B2DF-4ECC-98EC-34780900659E}" type="presParOf" srcId="{419AAE6C-0628-47C7-B239-9D2C49BAD799}" destId="{5883EDCE-0A2D-4792-9476-B58381F02F3E}" srcOrd="1" destOrd="0" presId="urn:microsoft.com/office/officeart/2005/8/layout/vList2"/>
    <dgm:cxn modelId="{81CAE2EE-DA13-4060-9516-C4AD8F13F4B1}" type="presParOf" srcId="{419AAE6C-0628-47C7-B239-9D2C49BAD799}" destId="{C9263605-D83E-4215-9ECA-EA382A3CE0A7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2EDCB5-4AB7-4608-8544-165A7EB993D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A4B5708-1A6E-4AF6-9657-6CA7B3860C2F}">
      <dgm:prSet/>
      <dgm:spPr/>
      <dgm:t>
        <a:bodyPr/>
        <a:lstStyle/>
        <a:p>
          <a:pPr rtl="0"/>
          <a:r>
            <a:rPr lang="ru-RU" dirty="0" smtClean="0"/>
            <a:t>В 1964 году на могиле установлен памятник – скульптура советского воина на постаменте, обелиски и мемориальные плиты с    именами погибших.</a:t>
          </a:r>
          <a:endParaRPr lang="ru-RU" dirty="0"/>
        </a:p>
      </dgm:t>
    </dgm:pt>
    <dgm:pt modelId="{7B3A377B-F82D-46D2-8884-1798D03A7549}" type="parTrans" cxnId="{2B8EF44D-8EC3-475B-BDBF-911AE5A1AA05}">
      <dgm:prSet/>
      <dgm:spPr/>
      <dgm:t>
        <a:bodyPr/>
        <a:lstStyle/>
        <a:p>
          <a:endParaRPr lang="ru-RU"/>
        </a:p>
      </dgm:t>
    </dgm:pt>
    <dgm:pt modelId="{8316D671-9954-4272-A358-5A80042D094B}" type="sibTrans" cxnId="{2B8EF44D-8EC3-475B-BDBF-911AE5A1AA05}">
      <dgm:prSet/>
      <dgm:spPr/>
      <dgm:t>
        <a:bodyPr/>
        <a:lstStyle/>
        <a:p>
          <a:endParaRPr lang="ru-RU"/>
        </a:p>
      </dgm:t>
    </dgm:pt>
    <dgm:pt modelId="{D2236D7A-81A0-43CB-B1E2-38FB8D41556F}">
      <dgm:prSet/>
      <dgm:spPr/>
      <dgm:t>
        <a:bodyPr/>
        <a:lstStyle/>
        <a:p>
          <a:pPr rtl="0"/>
          <a:r>
            <a:rPr lang="ru-RU" b="1" dirty="0" smtClean="0"/>
            <a:t>Захоронен 361 человек (359 воинов советской армии и 2 партизана</a:t>
          </a:r>
          <a:r>
            <a:rPr lang="ru-RU" dirty="0" smtClean="0"/>
            <a:t>), погибшие в боях с фашистами в годы Великой Отечественной войны.</a:t>
          </a:r>
          <a:endParaRPr lang="ru-RU" dirty="0"/>
        </a:p>
      </dgm:t>
    </dgm:pt>
    <dgm:pt modelId="{6D2F6E69-58DB-4A34-A844-286A360762CA}" type="parTrans" cxnId="{43F71D73-3C37-426C-9248-FF3D11BA6D93}">
      <dgm:prSet/>
      <dgm:spPr/>
      <dgm:t>
        <a:bodyPr/>
        <a:lstStyle/>
        <a:p>
          <a:endParaRPr lang="ru-RU"/>
        </a:p>
      </dgm:t>
    </dgm:pt>
    <dgm:pt modelId="{BA1A2151-3E24-4712-B780-A77430A35C28}" type="sibTrans" cxnId="{43F71D73-3C37-426C-9248-FF3D11BA6D93}">
      <dgm:prSet/>
      <dgm:spPr/>
      <dgm:t>
        <a:bodyPr/>
        <a:lstStyle/>
        <a:p>
          <a:endParaRPr lang="ru-RU"/>
        </a:p>
      </dgm:t>
    </dgm:pt>
    <dgm:pt modelId="{5D4AB82A-229F-4250-9819-5AF4C08BCA8F}">
      <dgm:prSet/>
      <dgm:spPr/>
      <dgm:t>
        <a:bodyPr/>
        <a:lstStyle/>
        <a:p>
          <a:pPr rtl="0"/>
          <a:r>
            <a:rPr lang="ru-RU" dirty="0" smtClean="0"/>
            <a:t>В их числе </a:t>
          </a:r>
          <a:r>
            <a:rPr lang="ru-RU" b="1" dirty="0" smtClean="0">
              <a:solidFill>
                <a:srgbClr val="FF0000"/>
              </a:solidFill>
            </a:rPr>
            <a:t>Герои Советского Союза </a:t>
          </a:r>
          <a:r>
            <a:rPr lang="ru-RU" dirty="0" smtClean="0"/>
            <a:t>Т.И.БРАГОНИН, М.И.БЫКОВСКИЙ, А.А.ЛЫСЕНКО, А.Г.НИКОНОВ, А.Н.ОЗЕРИН, Б.Н.СУРОВЦЕВ, П.Н.СУРКОВ. </a:t>
          </a:r>
          <a:endParaRPr lang="ru-RU" dirty="0"/>
        </a:p>
      </dgm:t>
    </dgm:pt>
    <dgm:pt modelId="{280846C1-D18E-4E18-A251-836674C304A9}" type="parTrans" cxnId="{AE8F3B91-ADE7-4A11-AA32-A0D9E635B80F}">
      <dgm:prSet/>
      <dgm:spPr/>
      <dgm:t>
        <a:bodyPr/>
        <a:lstStyle/>
        <a:p>
          <a:endParaRPr lang="ru-RU"/>
        </a:p>
      </dgm:t>
    </dgm:pt>
    <dgm:pt modelId="{81A9519A-872D-4C2A-9142-431EB77255D2}" type="sibTrans" cxnId="{AE8F3B91-ADE7-4A11-AA32-A0D9E635B80F}">
      <dgm:prSet/>
      <dgm:spPr/>
      <dgm:t>
        <a:bodyPr/>
        <a:lstStyle/>
        <a:p>
          <a:endParaRPr lang="ru-RU"/>
        </a:p>
      </dgm:t>
    </dgm:pt>
    <dgm:pt modelId="{E6EB5F54-2E11-4516-8E0A-136CAD596CE8}" type="pres">
      <dgm:prSet presAssocID="{052EDCB5-4AB7-4608-8544-165A7EB993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1EE0C-050B-4D03-9299-385E00F1E0F1}" type="pres">
      <dgm:prSet presAssocID="{9A4B5708-1A6E-4AF6-9657-6CA7B3860C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EF4EF-6791-4185-AD6A-784607CD31F6}" type="pres">
      <dgm:prSet presAssocID="{8316D671-9954-4272-A358-5A80042D094B}" presName="spacer" presStyleCnt="0"/>
      <dgm:spPr/>
    </dgm:pt>
    <dgm:pt modelId="{FA733094-97E1-4259-8BCF-F5B1E99EF92A}" type="pres">
      <dgm:prSet presAssocID="{D2236D7A-81A0-43CB-B1E2-38FB8D4155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C66AC-B627-4E5B-A66B-7FE1D486139E}" type="pres">
      <dgm:prSet presAssocID="{BA1A2151-3E24-4712-B780-A77430A35C28}" presName="spacer" presStyleCnt="0"/>
      <dgm:spPr/>
    </dgm:pt>
    <dgm:pt modelId="{A4408249-D533-4898-A9D6-4AB0BEC698EB}" type="pres">
      <dgm:prSet presAssocID="{5D4AB82A-229F-4250-9819-5AF4C08BCA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F71D73-3C37-426C-9248-FF3D11BA6D93}" srcId="{052EDCB5-4AB7-4608-8544-165A7EB993D3}" destId="{D2236D7A-81A0-43CB-B1E2-38FB8D41556F}" srcOrd="1" destOrd="0" parTransId="{6D2F6E69-58DB-4A34-A844-286A360762CA}" sibTransId="{BA1A2151-3E24-4712-B780-A77430A35C28}"/>
    <dgm:cxn modelId="{1682C7DA-34B4-468E-98FD-14AEAE202A97}" type="presOf" srcId="{052EDCB5-4AB7-4608-8544-165A7EB993D3}" destId="{E6EB5F54-2E11-4516-8E0A-136CAD596CE8}" srcOrd="0" destOrd="0" presId="urn:microsoft.com/office/officeart/2005/8/layout/vList2"/>
    <dgm:cxn modelId="{AE8F3B91-ADE7-4A11-AA32-A0D9E635B80F}" srcId="{052EDCB5-4AB7-4608-8544-165A7EB993D3}" destId="{5D4AB82A-229F-4250-9819-5AF4C08BCA8F}" srcOrd="2" destOrd="0" parTransId="{280846C1-D18E-4E18-A251-836674C304A9}" sibTransId="{81A9519A-872D-4C2A-9142-431EB77255D2}"/>
    <dgm:cxn modelId="{2B8EF44D-8EC3-475B-BDBF-911AE5A1AA05}" srcId="{052EDCB5-4AB7-4608-8544-165A7EB993D3}" destId="{9A4B5708-1A6E-4AF6-9657-6CA7B3860C2F}" srcOrd="0" destOrd="0" parTransId="{7B3A377B-F82D-46D2-8884-1798D03A7549}" sibTransId="{8316D671-9954-4272-A358-5A80042D094B}"/>
    <dgm:cxn modelId="{8D54CD39-EBC4-410B-A706-B2D6938DE873}" type="presOf" srcId="{D2236D7A-81A0-43CB-B1E2-38FB8D41556F}" destId="{FA733094-97E1-4259-8BCF-F5B1E99EF92A}" srcOrd="0" destOrd="0" presId="urn:microsoft.com/office/officeart/2005/8/layout/vList2"/>
    <dgm:cxn modelId="{BDF4E39B-C690-4308-8CFE-29D2ABBBA594}" type="presOf" srcId="{9A4B5708-1A6E-4AF6-9657-6CA7B3860C2F}" destId="{0EB1EE0C-050B-4D03-9299-385E00F1E0F1}" srcOrd="0" destOrd="0" presId="urn:microsoft.com/office/officeart/2005/8/layout/vList2"/>
    <dgm:cxn modelId="{A2848555-A9E8-4957-A3F9-1025CDFCC1BE}" type="presOf" srcId="{5D4AB82A-229F-4250-9819-5AF4C08BCA8F}" destId="{A4408249-D533-4898-A9D6-4AB0BEC698EB}" srcOrd="0" destOrd="0" presId="urn:microsoft.com/office/officeart/2005/8/layout/vList2"/>
    <dgm:cxn modelId="{62143B3F-D5DF-47EE-9E8B-9FD7C5EFB0AD}" type="presParOf" srcId="{E6EB5F54-2E11-4516-8E0A-136CAD596CE8}" destId="{0EB1EE0C-050B-4D03-9299-385E00F1E0F1}" srcOrd="0" destOrd="0" presId="urn:microsoft.com/office/officeart/2005/8/layout/vList2"/>
    <dgm:cxn modelId="{ECE65B5C-9C03-4F53-BE09-2C1C598C19CF}" type="presParOf" srcId="{E6EB5F54-2E11-4516-8E0A-136CAD596CE8}" destId="{A6CEF4EF-6791-4185-AD6A-784607CD31F6}" srcOrd="1" destOrd="0" presId="urn:microsoft.com/office/officeart/2005/8/layout/vList2"/>
    <dgm:cxn modelId="{ACD02381-14BB-4A83-8028-1AC319F4291F}" type="presParOf" srcId="{E6EB5F54-2E11-4516-8E0A-136CAD596CE8}" destId="{FA733094-97E1-4259-8BCF-F5B1E99EF92A}" srcOrd="2" destOrd="0" presId="urn:microsoft.com/office/officeart/2005/8/layout/vList2"/>
    <dgm:cxn modelId="{72BF672D-DFE1-4C9B-8949-35A40148F58F}" type="presParOf" srcId="{E6EB5F54-2E11-4516-8E0A-136CAD596CE8}" destId="{184C66AC-B627-4E5B-A66B-7FE1D486139E}" srcOrd="3" destOrd="0" presId="urn:microsoft.com/office/officeart/2005/8/layout/vList2"/>
    <dgm:cxn modelId="{FB7E95CE-063C-4927-BCA0-5FD59E6CDC67}" type="presParOf" srcId="{E6EB5F54-2E11-4516-8E0A-136CAD596CE8}" destId="{A4408249-D533-4898-A9D6-4AB0BEC698EB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A99F6-4992-4D83-85FD-59429B3C650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353557C1-5E28-4262-AF50-37A5A8E5E255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</a:rPr>
            <a:t>В 1975 году  на могиле установлен памятник – скульптура советского воина на постаменте с мемориальной доской.</a:t>
          </a:r>
          <a:endParaRPr lang="ru-RU" sz="1800" dirty="0">
            <a:solidFill>
              <a:srgbClr val="002060"/>
            </a:solidFill>
          </a:endParaRPr>
        </a:p>
      </dgm:t>
    </dgm:pt>
    <dgm:pt modelId="{5166A227-91E8-4AC0-951D-B53210DE651E}" type="parTrans" cxnId="{84C4EE66-5A2F-453E-B4FE-1F91BA5CE1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278369C-70E6-4659-8494-FF5ABA9793A0}" type="sibTrans" cxnId="{84C4EE66-5A2F-453E-B4FE-1F91BA5CE15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53BE858-C316-45F1-BE5C-93CFBCD86C12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Захоронены </a:t>
          </a:r>
          <a:r>
            <a:rPr lang="ru-RU" b="1" dirty="0" smtClean="0">
              <a:solidFill>
                <a:srgbClr val="002060"/>
              </a:solidFill>
            </a:rPr>
            <a:t>190 человек (189 воинов советской армии и 1 подпольщик-антифашист)</a:t>
          </a:r>
          <a:r>
            <a:rPr lang="ru-RU" dirty="0" smtClean="0">
              <a:solidFill>
                <a:srgbClr val="002060"/>
              </a:solidFill>
            </a:rPr>
            <a:t>, погибшие в годы Великой Отечественной войны. В их числе </a:t>
          </a:r>
          <a:r>
            <a:rPr lang="ru-RU" dirty="0" smtClean="0">
              <a:solidFill>
                <a:srgbClr val="FF0000"/>
              </a:solidFill>
            </a:rPr>
            <a:t>Герой  Советского Союза </a:t>
          </a:r>
          <a:r>
            <a:rPr lang="ru-RU" dirty="0" smtClean="0">
              <a:solidFill>
                <a:srgbClr val="002060"/>
              </a:solidFill>
            </a:rPr>
            <a:t>А.Д.ДАНИЛОВ и </a:t>
          </a:r>
          <a:r>
            <a:rPr lang="ru-RU" dirty="0" err="1" smtClean="0">
              <a:solidFill>
                <a:srgbClr val="002060"/>
              </a:solidFill>
            </a:rPr>
            <a:t>калинкавичанин</a:t>
          </a:r>
          <a:r>
            <a:rPr lang="ru-RU" dirty="0" smtClean="0">
              <a:solidFill>
                <a:srgbClr val="002060"/>
              </a:solidFill>
            </a:rPr>
            <a:t> – «</a:t>
          </a:r>
          <a:r>
            <a:rPr lang="ru-RU" dirty="0" err="1" smtClean="0">
              <a:solidFill>
                <a:srgbClr val="002060"/>
              </a:solidFill>
            </a:rPr>
            <a:t>смугнаровец</a:t>
          </a:r>
          <a:r>
            <a:rPr lang="ru-RU" dirty="0" smtClean="0">
              <a:solidFill>
                <a:srgbClr val="002060"/>
              </a:solidFill>
            </a:rPr>
            <a:t>» В.Г.СЕКАЧ. </a:t>
          </a:r>
          <a:endParaRPr lang="ru-RU" dirty="0">
            <a:solidFill>
              <a:srgbClr val="002060"/>
            </a:solidFill>
          </a:endParaRPr>
        </a:p>
      </dgm:t>
    </dgm:pt>
    <dgm:pt modelId="{604B7568-121C-4F2C-A114-1FD672A650F3}" type="parTrans" cxnId="{58A68402-A3BB-4AA1-8A32-FA870633F0F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167334F-C604-4520-845C-3E960AD36E75}" type="sibTrans" cxnId="{58A68402-A3BB-4AA1-8A32-FA870633F0F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B64708A-F6EC-47E8-8AD7-177280E77868}" type="pres">
      <dgm:prSet presAssocID="{1E1A99F6-4992-4D83-85FD-59429B3C65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20126-D5A8-4240-8974-90882A70078B}" type="pres">
      <dgm:prSet presAssocID="{353557C1-5E28-4262-AF50-37A5A8E5E2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EE2DB-02DB-4704-B861-0881B6D4D3B8}" type="pres">
      <dgm:prSet presAssocID="{1278369C-70E6-4659-8494-FF5ABA9793A0}" presName="spacer" presStyleCnt="0"/>
      <dgm:spPr/>
    </dgm:pt>
    <dgm:pt modelId="{07989738-EBD3-400D-B38A-C29810EFDAA6}" type="pres">
      <dgm:prSet presAssocID="{753BE858-C316-45F1-BE5C-93CFBCD86C1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05952-49BD-4A4F-A453-0AE6CC4426C8}" type="presOf" srcId="{353557C1-5E28-4262-AF50-37A5A8E5E255}" destId="{02D20126-D5A8-4240-8974-90882A70078B}" srcOrd="0" destOrd="0" presId="urn:microsoft.com/office/officeart/2005/8/layout/vList2"/>
    <dgm:cxn modelId="{84C4EE66-5A2F-453E-B4FE-1F91BA5CE15C}" srcId="{1E1A99F6-4992-4D83-85FD-59429B3C6501}" destId="{353557C1-5E28-4262-AF50-37A5A8E5E255}" srcOrd="0" destOrd="0" parTransId="{5166A227-91E8-4AC0-951D-B53210DE651E}" sibTransId="{1278369C-70E6-4659-8494-FF5ABA9793A0}"/>
    <dgm:cxn modelId="{58A68402-A3BB-4AA1-8A32-FA870633F0FD}" srcId="{1E1A99F6-4992-4D83-85FD-59429B3C6501}" destId="{753BE858-C316-45F1-BE5C-93CFBCD86C12}" srcOrd="1" destOrd="0" parTransId="{604B7568-121C-4F2C-A114-1FD672A650F3}" sibTransId="{4167334F-C604-4520-845C-3E960AD36E75}"/>
    <dgm:cxn modelId="{4CFF194C-F2F1-4F70-AF2C-32619468EF47}" type="presOf" srcId="{753BE858-C316-45F1-BE5C-93CFBCD86C12}" destId="{07989738-EBD3-400D-B38A-C29810EFDAA6}" srcOrd="0" destOrd="0" presId="urn:microsoft.com/office/officeart/2005/8/layout/vList2"/>
    <dgm:cxn modelId="{82E3E351-3730-4C40-896D-739D58FBD0DD}" type="presOf" srcId="{1E1A99F6-4992-4D83-85FD-59429B3C6501}" destId="{9B64708A-F6EC-47E8-8AD7-177280E77868}" srcOrd="0" destOrd="0" presId="urn:microsoft.com/office/officeart/2005/8/layout/vList2"/>
    <dgm:cxn modelId="{7E9C586F-6904-4598-BBB3-4569E6F28E83}" type="presParOf" srcId="{9B64708A-F6EC-47E8-8AD7-177280E77868}" destId="{02D20126-D5A8-4240-8974-90882A70078B}" srcOrd="0" destOrd="0" presId="urn:microsoft.com/office/officeart/2005/8/layout/vList2"/>
    <dgm:cxn modelId="{7B38AD4A-F394-41F6-9CFA-4635423DDC9D}" type="presParOf" srcId="{9B64708A-F6EC-47E8-8AD7-177280E77868}" destId="{D0CEE2DB-02DB-4704-B861-0881B6D4D3B8}" srcOrd="1" destOrd="0" presId="urn:microsoft.com/office/officeart/2005/8/layout/vList2"/>
    <dgm:cxn modelId="{D8BE8E07-D0B9-4ED6-8C7C-92CEF1A4E285}" type="presParOf" srcId="{9B64708A-F6EC-47E8-8AD7-177280E77868}" destId="{07989738-EBD3-400D-B38A-C29810EFDAA6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CC39B4-5391-4822-BBDF-B4F6E051E4D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AEE4351-B838-4F48-9A01-EA15C3AD9815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На рассвете 22 сентября 1941 г. все еврейское население на грузовых машинах было перевезено к </a:t>
          </a:r>
          <a:r>
            <a:rPr lang="ru-RU" dirty="0" err="1" smtClean="0">
              <a:solidFill>
                <a:srgbClr val="002060"/>
              </a:solidFill>
            </a:rPr>
            <a:t>Дудичскому</a:t>
          </a:r>
          <a:r>
            <a:rPr lang="ru-RU" dirty="0" smtClean="0">
              <a:solidFill>
                <a:srgbClr val="002060"/>
              </a:solidFill>
            </a:rPr>
            <a:t> железнодорожному переезду, расположенному в 1,5 км северо-восточнее города и зверски расстреляно немецкими автоматчиками при участии изменников родины, полицейских </a:t>
          </a:r>
          <a:r>
            <a:rPr lang="ru-RU" dirty="0" err="1" smtClean="0">
              <a:solidFill>
                <a:srgbClr val="002060"/>
              </a:solidFill>
            </a:rPr>
            <a:t>Тарасевича</a:t>
          </a:r>
          <a:r>
            <a:rPr lang="ru-RU" dirty="0" smtClean="0">
              <a:solidFill>
                <a:srgbClr val="002060"/>
              </a:solidFill>
            </a:rPr>
            <a:t> Григория Яковлевича, </a:t>
          </a:r>
          <a:r>
            <a:rPr lang="ru-RU" dirty="0" err="1" smtClean="0">
              <a:solidFill>
                <a:srgbClr val="002060"/>
              </a:solidFill>
            </a:rPr>
            <a:t>Кицука</a:t>
          </a:r>
          <a:r>
            <a:rPr lang="ru-RU" dirty="0" smtClean="0">
              <a:solidFill>
                <a:srgbClr val="002060"/>
              </a:solidFill>
            </a:rPr>
            <a:t> Ильи Петровича и Гайдука Николая Иосифовича. </a:t>
          </a:r>
        </a:p>
      </dgm:t>
    </dgm:pt>
    <dgm:pt modelId="{5F7D0F04-AA0D-429D-99E6-865FE75A229E}" type="parTrans" cxnId="{9C5E9991-A26B-4A01-9D25-C4016328F4B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4465D8F-B4F0-4B29-9104-DDE2EC3DAFFD}" type="sibTrans" cxnId="{9C5E9991-A26B-4A01-9D25-C4016328F4B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62D6962-5047-40D7-B43C-27E08BDD57A7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Трупы были свалены в овраг железнодорожного тупика и присыпаны землёй</a:t>
          </a:r>
          <a:endParaRPr lang="ru-RU" dirty="0">
            <a:solidFill>
              <a:srgbClr val="002060"/>
            </a:solidFill>
          </a:endParaRPr>
        </a:p>
      </dgm:t>
    </dgm:pt>
    <dgm:pt modelId="{75A170DF-17BD-4DDA-96EB-631064111D67}" type="parTrans" cxnId="{6E2FA4AB-26DA-442B-BDE4-334EB087502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16B4117-842C-460D-8B5F-078BAFE17C49}" type="sibTrans" cxnId="{6E2FA4AB-26DA-442B-BDE4-334EB087502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97D6745-B9E7-4719-BCDE-9D637CCEA204}" type="pres">
      <dgm:prSet presAssocID="{35CC39B4-5391-4822-BBDF-B4F6E051E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C1B66-6426-4E25-8446-7C75DB02428C}" type="pres">
      <dgm:prSet presAssocID="{EAEE4351-B838-4F48-9A01-EA15C3AD98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DAE87-300A-40E4-B5AB-724E1A269263}" type="pres">
      <dgm:prSet presAssocID="{54465D8F-B4F0-4B29-9104-DDE2EC3DAFFD}" presName="spacer" presStyleCnt="0"/>
      <dgm:spPr/>
    </dgm:pt>
    <dgm:pt modelId="{C4F2667C-AB74-4709-A400-4365C74F1973}" type="pres">
      <dgm:prSet presAssocID="{762D6962-5047-40D7-B43C-27E08BDD57A7}" presName="parentText" presStyleLbl="node1" presStyleIdx="1" presStyleCnt="2" custScaleY="48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5E9991-A26B-4A01-9D25-C4016328F4B8}" srcId="{35CC39B4-5391-4822-BBDF-B4F6E051E4D4}" destId="{EAEE4351-B838-4F48-9A01-EA15C3AD9815}" srcOrd="0" destOrd="0" parTransId="{5F7D0F04-AA0D-429D-99E6-865FE75A229E}" sibTransId="{54465D8F-B4F0-4B29-9104-DDE2EC3DAFFD}"/>
    <dgm:cxn modelId="{4E4A989F-3D62-436E-8AD7-381ED2335069}" type="presOf" srcId="{762D6962-5047-40D7-B43C-27E08BDD57A7}" destId="{C4F2667C-AB74-4709-A400-4365C74F1973}" srcOrd="0" destOrd="0" presId="urn:microsoft.com/office/officeart/2005/8/layout/vList2"/>
    <dgm:cxn modelId="{6E2FA4AB-26DA-442B-BDE4-334EB0875027}" srcId="{35CC39B4-5391-4822-BBDF-B4F6E051E4D4}" destId="{762D6962-5047-40D7-B43C-27E08BDD57A7}" srcOrd="1" destOrd="0" parTransId="{75A170DF-17BD-4DDA-96EB-631064111D67}" sibTransId="{D16B4117-842C-460D-8B5F-078BAFE17C49}"/>
    <dgm:cxn modelId="{8FA4D195-9F73-40C0-988B-0EAFFBA3C25F}" type="presOf" srcId="{EAEE4351-B838-4F48-9A01-EA15C3AD9815}" destId="{A85C1B66-6426-4E25-8446-7C75DB02428C}" srcOrd="0" destOrd="0" presId="urn:microsoft.com/office/officeart/2005/8/layout/vList2"/>
    <dgm:cxn modelId="{24A2FF2F-8709-4340-B19B-26F84D1B129E}" type="presOf" srcId="{35CC39B4-5391-4822-BBDF-B4F6E051E4D4}" destId="{497D6745-B9E7-4719-BCDE-9D637CCEA204}" srcOrd="0" destOrd="0" presId="urn:microsoft.com/office/officeart/2005/8/layout/vList2"/>
    <dgm:cxn modelId="{E8E56BCB-CDD2-4D4F-8378-5735871E0740}" type="presParOf" srcId="{497D6745-B9E7-4719-BCDE-9D637CCEA204}" destId="{A85C1B66-6426-4E25-8446-7C75DB02428C}" srcOrd="0" destOrd="0" presId="urn:microsoft.com/office/officeart/2005/8/layout/vList2"/>
    <dgm:cxn modelId="{5CB633B6-C8C8-4999-AF6E-FB26CC18C427}" type="presParOf" srcId="{497D6745-B9E7-4719-BCDE-9D637CCEA204}" destId="{DF5DAE87-300A-40E4-B5AB-724E1A269263}" srcOrd="1" destOrd="0" presId="urn:microsoft.com/office/officeart/2005/8/layout/vList2"/>
    <dgm:cxn modelId="{94FAB70A-9802-4372-B112-0EF096E1DD05}" type="presParOf" srcId="{497D6745-B9E7-4719-BCDE-9D637CCEA204}" destId="{C4F2667C-AB74-4709-A400-4365C74F1973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7BC49-4353-45DC-AEA6-17FC12CDE768}">
      <dsp:nvSpPr>
        <dsp:cNvPr id="0" name=""/>
        <dsp:cNvSpPr/>
      </dsp:nvSpPr>
      <dsp:spPr>
        <a:xfrm>
          <a:off x="0" y="211140"/>
          <a:ext cx="4038600" cy="13003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Открыт 9 мая 2008 года.</a:t>
          </a:r>
          <a:endParaRPr lang="ru-RU" sz="2300" kern="1200" dirty="0"/>
        </a:p>
      </dsp:txBody>
      <dsp:txXfrm>
        <a:off x="63479" y="274619"/>
        <a:ext cx="3911642" cy="1173424"/>
      </dsp:txXfrm>
    </dsp:sp>
    <dsp:sp modelId="{E4514272-8DB3-4B63-B1DD-912ED29D85BD}">
      <dsp:nvSpPr>
        <dsp:cNvPr id="0" name=""/>
        <dsp:cNvSpPr/>
      </dsp:nvSpPr>
      <dsp:spPr>
        <a:xfrm>
          <a:off x="0" y="1577762"/>
          <a:ext cx="4038600" cy="28928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основании мемориала заложена  капсула с землей, взятой из деревень, где осенью 1943 - зимой 1944 годов шли упорные  бои за освобождение </a:t>
          </a:r>
          <a:r>
            <a:rPr lang="ru-RU" sz="2300" kern="1200" dirty="0" err="1" smtClean="0"/>
            <a:t>Калинковичского</a:t>
          </a:r>
          <a:r>
            <a:rPr lang="ru-RU" sz="2300" kern="1200" dirty="0" smtClean="0"/>
            <a:t> района. </a:t>
          </a:r>
          <a:endParaRPr lang="ru-RU" sz="2300" kern="1200" dirty="0"/>
        </a:p>
      </dsp:txBody>
      <dsp:txXfrm>
        <a:off x="141216" y="1718978"/>
        <a:ext cx="3756168" cy="2610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A1AE-ED39-4073-B093-B0E37DCB4B8E}">
      <dsp:nvSpPr>
        <dsp:cNvPr id="0" name=""/>
        <dsp:cNvSpPr/>
      </dsp:nvSpPr>
      <dsp:spPr>
        <a:xfrm>
          <a:off x="0" y="413715"/>
          <a:ext cx="4038600" cy="5721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rgbClr val="C00000"/>
              </a:solidFill>
            </a:rPr>
            <a:t>Открыт 8 мая 1975 года на площади у кинотеатра «Знамя». </a:t>
          </a:r>
          <a:endParaRPr lang="ru-RU" sz="1300" kern="1200"/>
        </a:p>
      </dsp:txBody>
      <dsp:txXfrm>
        <a:off x="27928" y="441643"/>
        <a:ext cx="3982744" cy="516261"/>
      </dsp:txXfrm>
    </dsp:sp>
    <dsp:sp modelId="{EE3C6C84-B095-40DB-93AE-CDF73F05D8A8}">
      <dsp:nvSpPr>
        <dsp:cNvPr id="0" name=""/>
        <dsp:cNvSpPr/>
      </dsp:nvSpPr>
      <dsp:spPr>
        <a:xfrm>
          <a:off x="0" y="1023273"/>
          <a:ext cx="4038600" cy="10566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Установлен на постаменте в память погибших воинов-танкистов в Калинковичах.</a:t>
          </a:r>
          <a:br>
            <a:rPr lang="ru-RU" sz="1300" kern="1200" dirty="0" smtClean="0"/>
          </a:br>
          <a:r>
            <a:rPr lang="ru-RU" sz="1300" kern="1200" dirty="0" smtClean="0"/>
            <a:t/>
          </a:r>
          <a:br>
            <a:rPr lang="ru-RU" sz="1300" kern="1200" dirty="0" smtClean="0"/>
          </a:br>
          <a:endParaRPr lang="ru-RU" sz="1300" kern="1200" dirty="0"/>
        </a:p>
      </dsp:txBody>
      <dsp:txXfrm>
        <a:off x="51580" y="1074853"/>
        <a:ext cx="3935440" cy="953459"/>
      </dsp:txXfrm>
    </dsp:sp>
    <dsp:sp modelId="{B16B067E-5F2B-453C-86B4-D91120D0E52D}">
      <dsp:nvSpPr>
        <dsp:cNvPr id="0" name=""/>
        <dsp:cNvSpPr/>
      </dsp:nvSpPr>
      <dsp:spPr>
        <a:xfrm>
          <a:off x="0" y="2117332"/>
          <a:ext cx="4038600" cy="10566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освобождении города и района принимали участие воины-танкисты 1-го гвардейского Донского танкового корпуса и 68-й отдельной </a:t>
          </a:r>
          <a:r>
            <a:rPr lang="ru-RU" sz="1300" kern="1200" dirty="0" err="1" smtClean="0"/>
            <a:t>Калинковичской</a:t>
          </a:r>
          <a:r>
            <a:rPr lang="ru-RU" sz="1300" kern="1200" dirty="0" smtClean="0"/>
            <a:t> танковой бригады, многие из которых погибли в районе. </a:t>
          </a:r>
          <a:endParaRPr lang="ru-RU" sz="1300" kern="1200" dirty="0"/>
        </a:p>
      </dsp:txBody>
      <dsp:txXfrm>
        <a:off x="51580" y="2168912"/>
        <a:ext cx="3935440" cy="953459"/>
      </dsp:txXfrm>
    </dsp:sp>
    <dsp:sp modelId="{4B3F4C95-77FD-428E-AE28-934413C9A707}">
      <dsp:nvSpPr>
        <dsp:cNvPr id="0" name=""/>
        <dsp:cNvSpPr/>
      </dsp:nvSpPr>
      <dsp:spPr>
        <a:xfrm>
          <a:off x="0" y="3211392"/>
          <a:ext cx="4038600" cy="10566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14 января 1944 года войсками Белорусского фронта город освобождён от немецко-фашистских захватчиков.</a:t>
          </a:r>
          <a:endParaRPr lang="ru-RU" sz="1300" kern="1200" dirty="0"/>
        </a:p>
      </dsp:txBody>
      <dsp:txXfrm>
        <a:off x="51580" y="3262972"/>
        <a:ext cx="3935440" cy="953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DE00-6A7F-4B13-B26D-A2AB02E53271}">
      <dsp:nvSpPr>
        <dsp:cNvPr id="0" name=""/>
        <dsp:cNvSpPr/>
      </dsp:nvSpPr>
      <dsp:spPr>
        <a:xfrm>
          <a:off x="0" y="70850"/>
          <a:ext cx="4038600" cy="22368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Памятник в виде гранитной глыбы с укрепленной на ней мемориальной доской установлен в 2004 году.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09196" y="180046"/>
        <a:ext cx="3820208" cy="2018501"/>
      </dsp:txXfrm>
    </dsp:sp>
    <dsp:sp modelId="{C9263605-D83E-4215-9ECA-EA382A3CE0A7}">
      <dsp:nvSpPr>
        <dsp:cNvPr id="0" name=""/>
        <dsp:cNvSpPr/>
      </dsp:nvSpPr>
      <dsp:spPr>
        <a:xfrm>
          <a:off x="0" y="2373984"/>
          <a:ext cx="4038600" cy="22368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Захоронены 5 членов подпольной молодежной антифашистской организации «</a:t>
          </a:r>
          <a:r>
            <a:rPr lang="ru-RU" sz="2300" kern="1200" dirty="0" err="1" smtClean="0">
              <a:solidFill>
                <a:srgbClr val="002060"/>
              </a:solidFill>
            </a:rPr>
            <a:t>Смугнар</a:t>
          </a:r>
          <a:r>
            <a:rPr lang="ru-RU" sz="2300" kern="1200" dirty="0" smtClean="0">
              <a:solidFill>
                <a:srgbClr val="002060"/>
              </a:solidFill>
            </a:rPr>
            <a:t>», казненные фашистами в августе 1942 года. 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09196" y="2483180"/>
        <a:ext cx="3820208" cy="2018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1EE0C-050B-4D03-9299-385E00F1E0F1}">
      <dsp:nvSpPr>
        <dsp:cNvPr id="0" name=""/>
        <dsp:cNvSpPr/>
      </dsp:nvSpPr>
      <dsp:spPr>
        <a:xfrm>
          <a:off x="0" y="203454"/>
          <a:ext cx="4038600" cy="1392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1964 году на могиле установлен памятник – скульптура советского воина на постаменте, обелиски и мемориальные плиты с    именами погибших.</a:t>
          </a:r>
          <a:endParaRPr lang="ru-RU" sz="1700" kern="1200" dirty="0"/>
        </a:p>
      </dsp:txBody>
      <dsp:txXfrm>
        <a:off x="67966" y="271420"/>
        <a:ext cx="3902668" cy="1256367"/>
      </dsp:txXfrm>
    </dsp:sp>
    <dsp:sp modelId="{FA733094-97E1-4259-8BCF-F5B1E99EF92A}">
      <dsp:nvSpPr>
        <dsp:cNvPr id="0" name=""/>
        <dsp:cNvSpPr/>
      </dsp:nvSpPr>
      <dsp:spPr>
        <a:xfrm>
          <a:off x="0" y="1644714"/>
          <a:ext cx="4038600" cy="1392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Захоронен 361 человек (359 воинов советской армии и 2 партизана</a:t>
          </a:r>
          <a:r>
            <a:rPr lang="ru-RU" sz="1700" kern="1200" dirty="0" smtClean="0"/>
            <a:t>), погибшие в боях с фашистами в годы Великой Отечественной войны.</a:t>
          </a:r>
          <a:endParaRPr lang="ru-RU" sz="1700" kern="1200" dirty="0"/>
        </a:p>
      </dsp:txBody>
      <dsp:txXfrm>
        <a:off x="67966" y="1712680"/>
        <a:ext cx="3902668" cy="1256367"/>
      </dsp:txXfrm>
    </dsp:sp>
    <dsp:sp modelId="{A4408249-D533-4898-A9D6-4AB0BEC698EB}">
      <dsp:nvSpPr>
        <dsp:cNvPr id="0" name=""/>
        <dsp:cNvSpPr/>
      </dsp:nvSpPr>
      <dsp:spPr>
        <a:xfrm>
          <a:off x="0" y="3085973"/>
          <a:ext cx="4038600" cy="1392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их числе </a:t>
          </a:r>
          <a:r>
            <a:rPr lang="ru-RU" sz="1700" b="1" kern="1200" dirty="0" smtClean="0">
              <a:solidFill>
                <a:srgbClr val="FF0000"/>
              </a:solidFill>
            </a:rPr>
            <a:t>Герои Советского Союза </a:t>
          </a:r>
          <a:r>
            <a:rPr lang="ru-RU" sz="1700" kern="1200" dirty="0" smtClean="0"/>
            <a:t>Т.И.БРАГОНИН, М.И.БЫКОВСКИЙ, А.А.ЛЫСЕНКО, А.Г.НИКОНОВ, А.Н.ОЗЕРИН, Б.Н.СУРОВЦЕВ, П.Н.СУРКОВ. </a:t>
          </a:r>
          <a:endParaRPr lang="ru-RU" sz="1700" kern="1200" dirty="0"/>
        </a:p>
      </dsp:txBody>
      <dsp:txXfrm>
        <a:off x="67966" y="3153939"/>
        <a:ext cx="3902668" cy="1256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126-D5A8-4240-8974-90882A70078B}">
      <dsp:nvSpPr>
        <dsp:cNvPr id="0" name=""/>
        <dsp:cNvSpPr/>
      </dsp:nvSpPr>
      <dsp:spPr>
        <a:xfrm>
          <a:off x="0" y="190640"/>
          <a:ext cx="4038600" cy="21257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 1975 году  на могиле установлен памятник – скульптура советского воина на постаменте с мемориальной доской.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03770" y="294410"/>
        <a:ext cx="3831060" cy="1918203"/>
      </dsp:txXfrm>
    </dsp:sp>
    <dsp:sp modelId="{07989738-EBD3-400D-B38A-C29810EFDAA6}">
      <dsp:nvSpPr>
        <dsp:cNvPr id="0" name=""/>
        <dsp:cNvSpPr/>
      </dsp:nvSpPr>
      <dsp:spPr>
        <a:xfrm>
          <a:off x="0" y="2365344"/>
          <a:ext cx="4038600" cy="21257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Захоронены </a:t>
          </a:r>
          <a:r>
            <a:rPr lang="ru-RU" sz="1700" b="1" kern="1200" dirty="0" smtClean="0">
              <a:solidFill>
                <a:srgbClr val="002060"/>
              </a:solidFill>
            </a:rPr>
            <a:t>190 человек (189 воинов советской армии и 1 подпольщик-антифашист)</a:t>
          </a:r>
          <a:r>
            <a:rPr lang="ru-RU" sz="1700" kern="1200" dirty="0" smtClean="0">
              <a:solidFill>
                <a:srgbClr val="002060"/>
              </a:solidFill>
            </a:rPr>
            <a:t>, погибшие в годы Великой Отечественной войны. В их числе </a:t>
          </a:r>
          <a:r>
            <a:rPr lang="ru-RU" sz="1700" kern="1200" dirty="0" smtClean="0">
              <a:solidFill>
                <a:srgbClr val="FF0000"/>
              </a:solidFill>
            </a:rPr>
            <a:t>Герой  Советского Союза </a:t>
          </a:r>
          <a:r>
            <a:rPr lang="ru-RU" sz="1700" kern="1200" dirty="0" smtClean="0">
              <a:solidFill>
                <a:srgbClr val="002060"/>
              </a:solidFill>
            </a:rPr>
            <a:t>А.Д.ДАНИЛОВ и </a:t>
          </a:r>
          <a:r>
            <a:rPr lang="ru-RU" sz="1700" kern="1200" dirty="0" err="1" smtClean="0">
              <a:solidFill>
                <a:srgbClr val="002060"/>
              </a:solidFill>
            </a:rPr>
            <a:t>калинкавичанин</a:t>
          </a:r>
          <a:r>
            <a:rPr lang="ru-RU" sz="1700" kern="1200" dirty="0" smtClean="0">
              <a:solidFill>
                <a:srgbClr val="002060"/>
              </a:solidFill>
            </a:rPr>
            <a:t> – «</a:t>
          </a:r>
          <a:r>
            <a:rPr lang="ru-RU" sz="1700" kern="1200" dirty="0" err="1" smtClean="0">
              <a:solidFill>
                <a:srgbClr val="002060"/>
              </a:solidFill>
            </a:rPr>
            <a:t>смугнаровец</a:t>
          </a:r>
          <a:r>
            <a:rPr lang="ru-RU" sz="1700" kern="1200" dirty="0" smtClean="0">
              <a:solidFill>
                <a:srgbClr val="002060"/>
              </a:solidFill>
            </a:rPr>
            <a:t>» В.Г.СЕКАЧ. 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103770" y="2469114"/>
        <a:ext cx="3831060" cy="19182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C1B66-6426-4E25-8446-7C75DB02428C}">
      <dsp:nvSpPr>
        <dsp:cNvPr id="0" name=""/>
        <dsp:cNvSpPr/>
      </dsp:nvSpPr>
      <dsp:spPr>
        <a:xfrm>
          <a:off x="0" y="8041"/>
          <a:ext cx="4038600" cy="3102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На рассвете 22 сентября 1941 г. все еврейское население на грузовых машинах было перевезено к </a:t>
          </a:r>
          <a:r>
            <a:rPr lang="ru-RU" sz="1700" kern="1200" dirty="0" err="1" smtClean="0">
              <a:solidFill>
                <a:srgbClr val="002060"/>
              </a:solidFill>
            </a:rPr>
            <a:t>Дудичскому</a:t>
          </a:r>
          <a:r>
            <a:rPr lang="ru-RU" sz="1700" kern="1200" dirty="0" smtClean="0">
              <a:solidFill>
                <a:srgbClr val="002060"/>
              </a:solidFill>
            </a:rPr>
            <a:t> железнодорожному переезду, расположенному в 1,5 км северо-восточнее города и зверски расстреляно немецкими автоматчиками при участии изменников родины, полицейских </a:t>
          </a:r>
          <a:r>
            <a:rPr lang="ru-RU" sz="1700" kern="1200" dirty="0" err="1" smtClean="0">
              <a:solidFill>
                <a:srgbClr val="002060"/>
              </a:solidFill>
            </a:rPr>
            <a:t>Тарасевича</a:t>
          </a:r>
          <a:r>
            <a:rPr lang="ru-RU" sz="1700" kern="1200" dirty="0" smtClean="0">
              <a:solidFill>
                <a:srgbClr val="002060"/>
              </a:solidFill>
            </a:rPr>
            <a:t> Григория Яковлевича, </a:t>
          </a:r>
          <a:r>
            <a:rPr lang="ru-RU" sz="1700" kern="1200" dirty="0" err="1" smtClean="0">
              <a:solidFill>
                <a:srgbClr val="002060"/>
              </a:solidFill>
            </a:rPr>
            <a:t>Кицука</a:t>
          </a:r>
          <a:r>
            <a:rPr lang="ru-RU" sz="1700" kern="1200" dirty="0" smtClean="0">
              <a:solidFill>
                <a:srgbClr val="002060"/>
              </a:solidFill>
            </a:rPr>
            <a:t> Ильи Петровича и Гайдука Николая Иосифовича. </a:t>
          </a:r>
        </a:p>
      </dsp:txBody>
      <dsp:txXfrm>
        <a:off x="151468" y="159509"/>
        <a:ext cx="3735664" cy="2799904"/>
      </dsp:txXfrm>
    </dsp:sp>
    <dsp:sp modelId="{C4F2667C-AB74-4709-A400-4365C74F1973}">
      <dsp:nvSpPr>
        <dsp:cNvPr id="0" name=""/>
        <dsp:cNvSpPr/>
      </dsp:nvSpPr>
      <dsp:spPr>
        <a:xfrm>
          <a:off x="0" y="3159841"/>
          <a:ext cx="4038600" cy="1513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Трупы были свалены в овраг железнодорожного тупика и присыпаны землёй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73900" y="3233741"/>
        <a:ext cx="3890800" cy="1366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4119-3345-44AE-AFAB-076D214A77F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8BAE-64BF-431F-8D52-E5B6BBE3D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8BAE-64BF-431F-8D52-E5B6BBE3D4B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8BAE-64BF-431F-8D52-E5B6BBE3D4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89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253EDB-F953-4006-8879-3964B8DE63BB}" type="datetimeFigureOut">
              <a:rPr lang="ru-RU" smtClean="0"/>
              <a:pPr/>
              <a:t>30.06.22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1AD5A9-1573-44FA-AA25-031B0C95CA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hyperlink" Target="https://yandex.by/video/preview/?filmId=16348874435513638698&amp;parent-reqid=1656581912025449-15170911953469969175-sas3-0775-509-sas-l7-balancer-8080-BAL-7930&amp;text=%D0%BE%D1%81%D0%B2%D0%BE%D0%B1%D0%BE%D0%B6%D0%B4%D0%B5%D0%BD%D0%B8%D0%B5+%D0%BA%D0%B0%D0%BB%D0%B8%D0%BD%D0%BA%D0%BE%D0%B2%D0%B8%D1%87+%D0%BE%D1%82+%D1%84%D0%B0%D1%88%D0%B8%D1%81%D1%82%D0%BE%D0%B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openxmlformats.org/officeDocument/2006/relationships/hyperlink" Target="https://www.youtube.com/watch?v=0boKB-MHmS4&amp;t=36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ad16kalinkovichi.schools.by/pages/pamjatnik-smugnar" TargetMode="External"/><Relationship Id="rId3" Type="http://schemas.openxmlformats.org/officeDocument/2006/relationships/diagramData" Target="../diagrams/data3.xml"/><Relationship Id="rId7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ad16kalinkovichi.schools.by/pages/geroi-sovetskogo-sojuza-pogibshie-v-bojah-za-gkalinkovichi-i-kalinkovichskij-rajon" TargetMode="External"/><Relationship Id="rId3" Type="http://schemas.openxmlformats.org/officeDocument/2006/relationships/diagramData" Target="../diagrams/data4.xml"/><Relationship Id="rId7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5.xml"/><Relationship Id="rId7" Type="http://schemas.openxmlformats.org/officeDocument/2006/relationships/image" Target="../media/image15.jpe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5.xml"/><Relationship Id="rId9" Type="http://schemas.openxmlformats.org/officeDocument/2006/relationships/hyperlink" Target="https://yandex.by/video/preview/?filmId=11624817239245514312&amp;from=tabbar&amp;text=14+%D1%8F%D0%BD%D0%B2%D0%B0%D1%80%D1%8F+%D0%BE%D1%81%D0%B2%D0%BE%D0%B1%D0%BE%D0%B6%D0%B4%D0%B5%D0%BD%D0%B8%D0%B5+%D0%BA%D0%B0%D0%BB%D0%B8%D0%BD%D0%BA%D0%BE%D0%B2%D0%B8%D1%8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6.xml"/><Relationship Id="rId7" Type="http://schemas.openxmlformats.org/officeDocument/2006/relationships/hyperlink" Target="https://sad16kalinkovichi.schools.by/pages/pamjatnik-zhertvam-evrejam-pogibshim-v-gody-velikoj-otechestvennoj-vojny-v-gkalinkovichi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Интерактивный плакат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0042"/>
            <a:ext cx="8679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 организации тура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выходного дня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«Памятники Великой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Отечественной войны </a:t>
            </a:r>
            <a:r>
              <a:rPr lang="ru-RU" sz="2800" b="1" dirty="0" err="1" smtClean="0">
                <a:solidFill>
                  <a:srgbClr val="FF0000"/>
                </a:solidFill>
              </a:rPr>
              <a:t>г.Калинковичи</a:t>
            </a:r>
            <a:r>
              <a:rPr lang="ru-RU" sz="2800" b="1" smtClean="0">
                <a:solidFill>
                  <a:srgbClr val="FF0000"/>
                </a:solidFill>
              </a:rPr>
              <a:t>»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Вечный огонь, гвоздики — Krym 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39076"/>
            <a:ext cx="4694280" cy="3000396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286380" y="2786058"/>
            <a:ext cx="3500462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Куда б ни шёл, ни ехал ты...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Куда б ни шёл, ни ехал ты,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Но здесь остановись,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Могиле этой дорогой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Всем сердцем поклонись.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Кто б ни был ты — рыбак,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шахтёр,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Учёный иль пастух, —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Навек запомни: здесь лежит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Твой самый лучший друг.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для тебя, и для меня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Он сделал все, что мог: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Себя в бою не пожалел,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 Родину сберёг.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(М. Исаковский)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laruscity.net/kalinkovichi/images/map_kalinkovi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56" y="214290"/>
            <a:ext cx="5950444" cy="6199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429388" y="4143380"/>
            <a:ext cx="357190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286512" y="3143248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6215074" y="2786058"/>
            <a:ext cx="285752" cy="285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7500958" y="2428868"/>
            <a:ext cx="285752" cy="2857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7358082" y="2000240"/>
            <a:ext cx="285752" cy="2857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5072066" y="1785926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428892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путеводитель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14348" y="1428736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героев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(Площадь Ленина)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65" name="Oval 4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720" y="2143116"/>
            <a:ext cx="323850" cy="3238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714348" y="2143116"/>
            <a:ext cx="1928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Памятник-танк Т-34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(Фрунзе, 22)</a:t>
            </a: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Oval 42"/>
          <p:cNvSpPr>
            <a:spLocks noChangeArrowheads="1"/>
          </p:cNvSpPr>
          <p:nvPr/>
        </p:nvSpPr>
        <p:spPr bwMode="auto">
          <a:xfrm>
            <a:off x="285720" y="2786058"/>
            <a:ext cx="323850" cy="3238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 action="ppaction://hlinksldjump"/>
              </a:rPr>
              <a:t>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42910" y="2786058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Памятник "СМУГНАР" </a:t>
            </a:r>
          </a:p>
          <a:p>
            <a:r>
              <a:rPr lang="ru-RU" sz="1400" b="1" dirty="0" smtClean="0"/>
              <a:t>(Октябрьская, .4)</a:t>
            </a:r>
            <a:endParaRPr lang="ru-RU" sz="1400" dirty="0"/>
          </a:p>
        </p:txBody>
      </p:sp>
      <p:sp>
        <p:nvSpPr>
          <p:cNvPr id="1070" name="Oval 4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720" y="3500438"/>
            <a:ext cx="323850" cy="32385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714348" y="3357562"/>
            <a:ext cx="23574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евреям   - жертвам фашизма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(ж/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переезд, поворот на ул.Подольская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Oval 48"/>
          <p:cNvSpPr>
            <a:spLocks noChangeArrowheads="1"/>
          </p:cNvSpPr>
          <p:nvPr/>
        </p:nvSpPr>
        <p:spPr bwMode="auto">
          <a:xfrm>
            <a:off x="285720" y="4572008"/>
            <a:ext cx="323850" cy="3238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  <a:hlinkClick r:id="rId6" action="ppaction://hlinksldjump"/>
              </a:rPr>
              <a:t>5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714348" y="4500570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Братская могила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(ул.Князева, 19)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Oval 5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20" y="5357826"/>
            <a:ext cx="323850" cy="323850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2910" y="5286388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Братская могила </a:t>
            </a:r>
          </a:p>
          <a:p>
            <a:r>
              <a:rPr lang="ru-RU" sz="1400" b="1" dirty="0" smtClean="0"/>
              <a:t>(ул.Куйбышева, 3) </a:t>
            </a:r>
            <a:endParaRPr lang="ru-RU" sz="1400" dirty="0"/>
          </a:p>
        </p:txBody>
      </p:sp>
      <p:sp>
        <p:nvSpPr>
          <p:cNvPr id="59" name="Овал 58">
            <a:hlinkClick r:id="rId4" action="ppaction://hlinksldjump"/>
          </p:cNvPr>
          <p:cNvSpPr/>
          <p:nvPr/>
        </p:nvSpPr>
        <p:spPr>
          <a:xfrm>
            <a:off x="285720" y="1500174"/>
            <a:ext cx="32385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Мемориал героев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(с вечным огнем у памятной стелы)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ykAAAgM2MOA-19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17108"/>
          <a:stretch>
            <a:fillRect/>
          </a:stretch>
        </p:blipFill>
        <p:spPr>
          <a:xfrm>
            <a:off x="179512" y="1285860"/>
            <a:ext cx="4266023" cy="2357454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572264" y="6143644"/>
            <a:ext cx="228601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hlinkClick r:id="rId8" action="ppaction://hlinksldjump"/>
              </a:rPr>
              <a:t>карту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>
            <a:hlinkClick r:id="rId9"/>
          </p:cNvPr>
          <p:cNvSpPr/>
          <p:nvPr/>
        </p:nvSpPr>
        <p:spPr>
          <a:xfrm>
            <a:off x="6286512" y="1000108"/>
            <a:ext cx="2286016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</a:t>
            </a:r>
            <a:endParaRPr lang="ru-RU" dirty="0"/>
          </a:p>
        </p:txBody>
      </p:sp>
      <p:pic>
        <p:nvPicPr>
          <p:cNvPr id="9218" name="Picture 2" descr="C:\Users\user\Desktop\фото к памятникам\IMG_5437.JPG"/>
          <p:cNvPicPr>
            <a:picLocks noChangeAspect="1" noChangeArrowheads="1"/>
          </p:cNvPicPr>
          <p:nvPr/>
        </p:nvPicPr>
        <p:blipFill>
          <a:blip r:embed="rId10" cstate="print"/>
          <a:srcRect b="7546"/>
          <a:stretch>
            <a:fillRect/>
          </a:stretch>
        </p:blipFill>
        <p:spPr bwMode="auto">
          <a:xfrm>
            <a:off x="179512" y="3415561"/>
            <a:ext cx="2643206" cy="1832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Users\user\Desktop\фото к памятникам\IMG_5438.JPG"/>
          <p:cNvPicPr>
            <a:picLocks noChangeAspect="1" noChangeArrowheads="1"/>
          </p:cNvPicPr>
          <p:nvPr/>
        </p:nvPicPr>
        <p:blipFill>
          <a:blip r:embed="rId11" cstate="print"/>
          <a:srcRect t="8511"/>
          <a:stretch>
            <a:fillRect/>
          </a:stretch>
        </p:blipFill>
        <p:spPr bwMode="auto">
          <a:xfrm>
            <a:off x="2584748" y="4822041"/>
            <a:ext cx="2238391" cy="1535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7203" y="187854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Памятник-танк Т-34 в память погибших воинов-танкистов при освобождении </a:t>
            </a:r>
            <a:r>
              <a:rPr lang="ru-RU" sz="2400" b="1" dirty="0" err="1" smtClean="0">
                <a:solidFill>
                  <a:srgbClr val="FF0000"/>
                </a:solidFill>
              </a:rPr>
              <a:t>г.Калинковичи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h-54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1315301"/>
            <a:ext cx="3857652" cy="2571767"/>
          </a:xfrm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>
            <a:hlinkClick r:id="rId7"/>
          </p:cNvPr>
          <p:cNvSpPr/>
          <p:nvPr/>
        </p:nvSpPr>
        <p:spPr>
          <a:xfrm>
            <a:off x="6528522" y="1157286"/>
            <a:ext cx="2286016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8522" y="5929330"/>
            <a:ext cx="228601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hlinkClick r:id="rId8" action="ppaction://hlinksldjump"/>
              </a:rPr>
              <a:t>карту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user\Desktop\фото к памятникам\IMG_5435.JPG"/>
          <p:cNvPicPr>
            <a:picLocks noChangeAspect="1" noChangeArrowheads="1"/>
          </p:cNvPicPr>
          <p:nvPr/>
        </p:nvPicPr>
        <p:blipFill>
          <a:blip r:embed="rId9" cstate="print"/>
          <a:srcRect l="19915" r="13983" b="13558"/>
          <a:stretch>
            <a:fillRect/>
          </a:stretch>
        </p:blipFill>
        <p:spPr bwMode="auto">
          <a:xfrm>
            <a:off x="1115616" y="3977704"/>
            <a:ext cx="2426926" cy="2380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Памятник молодежной организации "СМУГНАР" (смерть угнетателям народа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1320538"/>
            <a:ext cx="4307674" cy="2566655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572264" y="6143644"/>
            <a:ext cx="228601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hlinkClick r:id="rId7" action="ppaction://hlinksldjump"/>
              </a:rPr>
              <a:t>карту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>
            <a:hlinkClick r:id="rId8"/>
          </p:cNvPr>
          <p:cNvSpPr/>
          <p:nvPr/>
        </p:nvSpPr>
        <p:spPr>
          <a:xfrm>
            <a:off x="6429388" y="928670"/>
            <a:ext cx="2286016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</a:t>
            </a:r>
            <a:endParaRPr lang="ru-RU" dirty="0"/>
          </a:p>
        </p:txBody>
      </p:sp>
      <p:pic>
        <p:nvPicPr>
          <p:cNvPr id="6145" name="Picture 1" descr="C:\Users\user\Desktop\фото к памятникам\IMG_54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005064"/>
            <a:ext cx="3077627" cy="230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75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Братская могила  </a:t>
            </a:r>
            <a:r>
              <a:rPr lang="ru-RU" sz="2800" b="1" dirty="0">
                <a:solidFill>
                  <a:srgbClr val="FF0000"/>
                </a:solidFill>
              </a:rPr>
              <a:t>по ул. </a:t>
            </a:r>
            <a:r>
              <a:rPr lang="ru-RU" sz="2800" b="1" dirty="0" smtClean="0">
                <a:solidFill>
                  <a:srgbClr val="FF0000"/>
                </a:solidFill>
              </a:rPr>
              <a:t>Куйбышева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285860"/>
            <a:ext cx="4038600" cy="2271712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572264" y="6215082"/>
            <a:ext cx="228601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hlinkClick r:id="rId7" action="ppaction://hlinksldjump"/>
              </a:rPr>
              <a:t>карту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>
            <a:hlinkClick r:id="rId8"/>
          </p:cNvPr>
          <p:cNvSpPr/>
          <p:nvPr/>
        </p:nvSpPr>
        <p:spPr>
          <a:xfrm>
            <a:off x="6357950" y="1071546"/>
            <a:ext cx="2286016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9" cstate="print"/>
          <a:srcRect t="9678" b="22579"/>
          <a:stretch>
            <a:fillRect/>
          </a:stretch>
        </p:blipFill>
        <p:spPr bwMode="auto">
          <a:xfrm>
            <a:off x="214282" y="3357562"/>
            <a:ext cx="2500330" cy="225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lum/>
          </a:blip>
          <a:srcRect b="11607"/>
          <a:stretch>
            <a:fillRect/>
          </a:stretch>
        </p:blipFill>
        <p:spPr bwMode="auto">
          <a:xfrm>
            <a:off x="2527350" y="4005064"/>
            <a:ext cx="200026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586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Братская могила по ул.Князева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271191"/>
            <a:ext cx="4038600" cy="227171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6572264" y="6143644"/>
            <a:ext cx="228601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hlinkClick r:id="rId8" action="ppaction://hlinksldjump"/>
              </a:rPr>
              <a:t>карту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>
            <a:hlinkClick r:id="rId9"/>
          </p:cNvPr>
          <p:cNvSpPr/>
          <p:nvPr/>
        </p:nvSpPr>
        <p:spPr>
          <a:xfrm>
            <a:off x="6357950" y="1071546"/>
            <a:ext cx="2286016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</a:t>
            </a:r>
            <a:endParaRPr lang="ru-RU" dirty="0"/>
          </a:p>
        </p:txBody>
      </p:sp>
      <p:pic>
        <p:nvPicPr>
          <p:cNvPr id="4097" name="Picture 1" descr="C:\Users\user\Desktop\фото к памятникам\IMG_5429.JPG"/>
          <p:cNvPicPr>
            <a:picLocks noChangeAspect="1" noChangeArrowheads="1"/>
          </p:cNvPicPr>
          <p:nvPr/>
        </p:nvPicPr>
        <p:blipFill>
          <a:blip r:embed="rId10" cstate="print"/>
          <a:srcRect l="11382" t="9662" b="31707"/>
          <a:stretch>
            <a:fillRect/>
          </a:stretch>
        </p:blipFill>
        <p:spPr bwMode="auto">
          <a:xfrm>
            <a:off x="301752" y="3004953"/>
            <a:ext cx="2286016" cy="3276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C:\Users\user\Desktop\фото к памятникам\IMG_5432.JPG"/>
          <p:cNvPicPr>
            <a:picLocks noChangeAspect="1" noChangeArrowheads="1"/>
          </p:cNvPicPr>
          <p:nvPr/>
        </p:nvPicPr>
        <p:blipFill>
          <a:blip r:embed="rId11" cstate="print"/>
          <a:srcRect l="14375" t="13414" r="23750"/>
          <a:stretch>
            <a:fillRect/>
          </a:stretch>
        </p:blipFill>
        <p:spPr bwMode="auto">
          <a:xfrm>
            <a:off x="2085956" y="4629011"/>
            <a:ext cx="2714644" cy="175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Памятник евреям - жертвам фашизма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071546"/>
            <a:ext cx="2789434" cy="3714776"/>
          </a:xfr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hlinkClick r:id="rId7"/>
          </p:cNvPr>
          <p:cNvSpPr/>
          <p:nvPr/>
        </p:nvSpPr>
        <p:spPr>
          <a:xfrm>
            <a:off x="6000760" y="928670"/>
            <a:ext cx="2592288" cy="384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6143644"/>
            <a:ext cx="2286016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hlinkClick r:id="rId8" action="ppaction://hlinksldjump"/>
              </a:rPr>
              <a:t>карту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49" name="Picture 1" descr="C:\Users\user\Desktop\фото к памятникам\IMG_5428.JPG"/>
          <p:cNvPicPr>
            <a:picLocks noChangeAspect="1" noChangeArrowheads="1"/>
          </p:cNvPicPr>
          <p:nvPr/>
        </p:nvPicPr>
        <p:blipFill>
          <a:blip r:embed="rId9" cstate="print"/>
          <a:srcRect t="22326" b="19043"/>
          <a:stretch>
            <a:fillRect/>
          </a:stretch>
        </p:blipFill>
        <p:spPr bwMode="auto">
          <a:xfrm>
            <a:off x="214282" y="4500570"/>
            <a:ext cx="1687069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user\Desktop\фото к памятникам\IMG_5431.JPG"/>
          <p:cNvPicPr>
            <a:picLocks noChangeAspect="1" noChangeArrowheads="1"/>
          </p:cNvPicPr>
          <p:nvPr/>
        </p:nvPicPr>
        <p:blipFill>
          <a:blip r:embed="rId10" cstate="print"/>
          <a:srcRect t="10366" r="25625"/>
          <a:stretch>
            <a:fillRect/>
          </a:stretch>
        </p:blipFill>
        <p:spPr bwMode="auto">
          <a:xfrm>
            <a:off x="2000232" y="4857760"/>
            <a:ext cx="2762216" cy="1535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03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912</TotalTime>
  <Words>398</Words>
  <Application>Microsoft Office PowerPoint</Application>
  <PresentationFormat>Экран (4:3)</PresentationFormat>
  <Paragraphs>69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Интерактивный плакат</vt:lpstr>
      <vt:lpstr>путеводитель</vt:lpstr>
      <vt:lpstr>Мемориал героев  (с вечным огнем у памятной стелы)</vt:lpstr>
      <vt:lpstr>Памятник-танк Т-34 в память погибших воинов-танкистов при освобождении г.Калинковичи </vt:lpstr>
      <vt:lpstr>Памятник молодежной организации "СМУГНАР" (смерть угнетателям народа)</vt:lpstr>
      <vt:lpstr>Братская могила  по ул. Куйбышева</vt:lpstr>
      <vt:lpstr>Братская могила по ул.Князева</vt:lpstr>
      <vt:lpstr>Памятник евреям - жертвам фашизма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плакат</dc:title>
  <dc:creator>user</dc:creator>
  <cp:lastModifiedBy>user</cp:lastModifiedBy>
  <cp:revision>119</cp:revision>
  <dcterms:created xsi:type="dcterms:W3CDTF">2022-06-28T05:09:48Z</dcterms:created>
  <dcterms:modified xsi:type="dcterms:W3CDTF">2022-06-30T11:04:21Z</dcterms:modified>
</cp:coreProperties>
</file>