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7" r:id="rId5"/>
    <p:sldId id="278" r:id="rId6"/>
    <p:sldId id="279" r:id="rId7"/>
    <p:sldId id="286" r:id="rId8"/>
    <p:sldId id="280" r:id="rId9"/>
    <p:sldId id="281" r:id="rId10"/>
    <p:sldId id="282" r:id="rId11"/>
    <p:sldId id="283" r:id="rId12"/>
    <p:sldId id="284" r:id="rId13"/>
    <p:sldId id="285" r:id="rId14"/>
    <p:sldId id="260" r:id="rId15"/>
    <p:sldId id="296" r:id="rId16"/>
    <p:sldId id="287" r:id="rId17"/>
    <p:sldId id="288" r:id="rId18"/>
    <p:sldId id="295" r:id="rId19"/>
    <p:sldId id="289" r:id="rId20"/>
    <p:sldId id="292" r:id="rId21"/>
    <p:sldId id="293" r:id="rId22"/>
    <p:sldId id="290" r:id="rId23"/>
    <p:sldId id="297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Использование тренажеров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физкультурно-оздоровительной работе с детьми дошкольного возраста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гребля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Беговая дорожка</a:t>
            </a:r>
            <a:endParaRPr lang="ru-RU" b="1" dirty="0"/>
          </a:p>
        </p:txBody>
      </p:sp>
      <p:pic>
        <p:nvPicPr>
          <p:cNvPr id="7170" name="Picture 2" descr="C:\Users\Пользователь\Desktop\картинки тренажёров сложные\Гребл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412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картинки тренажёров сложные\Беговая дорож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704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Тяга верхняя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Тяга нижняя</a:t>
            </a:r>
            <a:endParaRPr lang="ru-RU" b="1" dirty="0"/>
          </a:p>
        </p:txBody>
      </p:sp>
      <p:pic>
        <p:nvPicPr>
          <p:cNvPr id="8194" name="Picture 2" descr="C:\Users\Пользователь\Desktop\картинки тренажёров сложные\Тяга верхняя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196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картинки тренажёров сложные\Тяга нижня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канат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Веревочная лестница</a:t>
            </a:r>
            <a:endParaRPr lang="ru-RU" b="1" dirty="0"/>
          </a:p>
        </p:txBody>
      </p:sp>
      <p:pic>
        <p:nvPicPr>
          <p:cNvPr id="9218" name="Picture 2" descr="C:\Users\Пользователь\Desktop\картинки тренажёров сложные\Кана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картинки тренажёров сложные\Верёвочная лестниц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Силовой тренажер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скамья</a:t>
            </a:r>
            <a:endParaRPr lang="ru-RU" b="1" dirty="0"/>
          </a:p>
        </p:txBody>
      </p:sp>
      <p:pic>
        <p:nvPicPr>
          <p:cNvPr id="10242" name="Picture 2" descr="C:\Users\Пользователь\Desktop\картинки тренажёров сложные\Силовой тренажё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202476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LINEO-7428-500_en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1158"/>
            <a:ext cx="3898776" cy="33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Жим ногами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Пользователь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3367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85950зал-тренажеры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3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Принципы работы с тренажерами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Принцип последовательности и систематичности</a:t>
            </a:r>
          </a:p>
          <a:p>
            <a:endParaRPr lang="ru-RU" dirty="0" smtClean="0"/>
          </a:p>
          <a:p>
            <a:r>
              <a:rPr lang="ru-RU" dirty="0" smtClean="0"/>
              <a:t>Принцип учета возрастных и индивидуальных особенностей детей</a:t>
            </a:r>
          </a:p>
          <a:p>
            <a:endParaRPr lang="ru-RU" dirty="0" smtClean="0"/>
          </a:p>
          <a:p>
            <a:r>
              <a:rPr lang="ru-RU" dirty="0" smtClean="0"/>
              <a:t>Принцип оздоровительной направленности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8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Знакомство с тренажерами; показ и объяснение упражнения; разучивание движений</a:t>
            </a:r>
          </a:p>
          <a:p>
            <a:pPr marL="708660" indent="-571500">
              <a:buFont typeface="+mj-lt"/>
              <a:buAutoNum type="romanUcPeriod"/>
            </a:pPr>
            <a:endParaRPr lang="ru-RU" dirty="0" smtClean="0"/>
          </a:p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Углубленное разучивание действий</a:t>
            </a:r>
          </a:p>
          <a:p>
            <a:pPr marL="708660" indent="-571500">
              <a:buFont typeface="+mj-lt"/>
              <a:buAutoNum type="romanUcPeriod"/>
            </a:pPr>
            <a:endParaRPr lang="ru-RU" dirty="0" smtClean="0"/>
          </a:p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Закрепление и совершенствование техники упражнений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Карточки-схемы заданий на тренажерах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latin typeface="Arial"/>
                <a:ea typeface="Times New Roman"/>
              </a:rPr>
              <a:t/>
            </a:r>
            <a:br>
              <a:rPr lang="ru-RU" dirty="0">
                <a:latin typeface="Arial"/>
                <a:ea typeface="Times New Roman"/>
              </a:rPr>
            </a:br>
            <a:endParaRPr lang="ru-RU" dirty="0">
              <a:latin typeface="Arial"/>
              <a:ea typeface="Times New Roman"/>
              <a:cs typeface="Times New Roman"/>
            </a:endParaRPr>
          </a:p>
          <a:p>
            <a:endParaRPr lang="ru-RU" dirty="0">
              <a:latin typeface="Arial"/>
              <a:ea typeface="Times New Roman"/>
              <a:cs typeface="Times New Roman"/>
            </a:endParaRPr>
          </a:p>
          <a:p>
            <a:endParaRPr lang="ru-RU" dirty="0">
              <a:latin typeface="Arial"/>
              <a:ea typeface="Times New Roman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3468687"/>
          <a:ext cx="8229600" cy="97155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71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473450"/>
          <a:ext cx="8229600" cy="9620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62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421062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066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3744912"/>
          <a:ext cx="8229600" cy="4191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9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3735387"/>
          <a:ext cx="8229600" cy="43815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38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3502025"/>
          <a:ext cx="8229600" cy="9048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90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36762"/>
              </p:ext>
            </p:extLst>
          </p:nvPr>
        </p:nvGraphicFramePr>
        <p:xfrm>
          <a:off x="457200" y="3645024"/>
          <a:ext cx="8229600" cy="57613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304255" cy="15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2102375" cy="16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7175"/>
            <a:ext cx="2204991" cy="15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07" y="1955270"/>
            <a:ext cx="2298729" cy="15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08017"/>
            <a:ext cx="2660497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8017"/>
            <a:ext cx="1584574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211473"/>
            <a:ext cx="3765900" cy="14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97900" tIns="466578" rIns="939504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414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414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8376" tIns="466578" rIns="1272774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7200" y="460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7200" y="460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460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01782" y="5697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" y="6154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31"/>
          <p:cNvSpPr>
            <a:spLocks noChangeArrowheads="1"/>
          </p:cNvSpPr>
          <p:nvPr/>
        </p:nvSpPr>
        <p:spPr bwMode="auto">
          <a:xfrm>
            <a:off x="457200" y="6154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457200" y="7535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 здоровья</a:t>
            </a: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Способы организации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/>
          </a:p>
          <a:p>
            <a:r>
              <a:rPr lang="ru-RU" sz="4000" dirty="0" smtClean="0"/>
              <a:t>Фронтальный</a:t>
            </a:r>
          </a:p>
          <a:p>
            <a:endParaRPr lang="ru-RU" sz="4000" dirty="0" smtClean="0"/>
          </a:p>
          <a:p>
            <a:r>
              <a:rPr lang="ru-RU" sz="4000" dirty="0" smtClean="0"/>
              <a:t>Поточный</a:t>
            </a:r>
            <a:r>
              <a:rPr lang="ru-RU" sz="4000" dirty="0">
                <a:solidFill>
                  <a:prstClr val="white"/>
                </a:solidFill>
              </a:rPr>
              <a:t> </a:t>
            </a:r>
            <a:r>
              <a:rPr lang="ru-RU" sz="4000" dirty="0" smtClean="0">
                <a:solidFill>
                  <a:prstClr val="white"/>
                </a:solidFill>
              </a:rPr>
              <a:t>(круговая тренировка)</a:t>
            </a:r>
            <a:endParaRPr lang="ru-RU" sz="4000" dirty="0" smtClean="0"/>
          </a:p>
          <a:p>
            <a:endParaRPr lang="ru-RU" sz="4000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3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Тренажеры</a:t>
            </a: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/>
              <a:t>Простейшие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4000" b="1" dirty="0" smtClean="0"/>
              <a:t>Сложного устройства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73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фронтальный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Пользователь\Desktop\fitbol-dlja-doshkolnikov-22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Поточный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(круговая тренировка)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Пользователь\Desktop\787dd8a7212d9f88e5a3da2b50df8230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8500"/>
            <a:ext cx="6912768" cy="44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Структура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Font typeface="+mj-lt"/>
              <a:buAutoNum type="romanUcPeriod"/>
            </a:pPr>
            <a:endParaRPr lang="ru-RU" dirty="0" smtClean="0"/>
          </a:p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Вводная часть</a:t>
            </a:r>
          </a:p>
          <a:p>
            <a:pPr marL="708660" indent="-571500">
              <a:buFont typeface="+mj-lt"/>
              <a:buAutoNum type="romanUcPeriod"/>
            </a:pPr>
            <a:endParaRPr lang="ru-RU" dirty="0" smtClean="0"/>
          </a:p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Основная часть</a:t>
            </a:r>
          </a:p>
          <a:p>
            <a:pPr marL="708660" indent="-571500">
              <a:buFont typeface="+mj-lt"/>
              <a:buAutoNum type="romanUcPeriod"/>
            </a:pPr>
            <a:endParaRPr lang="ru-RU" dirty="0" smtClean="0"/>
          </a:p>
          <a:p>
            <a:pPr marL="708660" indent="-571500">
              <a:buFont typeface="+mj-lt"/>
              <a:buAutoNum type="romanUcPeriod"/>
            </a:pPr>
            <a:r>
              <a:rPr lang="ru-RU" dirty="0" smtClean="0"/>
              <a:t>Заключительная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840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Детские тренажеры – путь к здоровому детству и успеху во взрослой жизни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Простейшие тренажеры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/>
              <a:t>Гимнастический ролик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/>
              <a:t>     Диск здоровья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Пользователь\Desktop\загружено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загружено (1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Детские гантели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2050" name="Picture 2" descr="C:\Users\Пользователь\Desktop\загружено (2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577993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загружено (2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22596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Детский эспандер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Гимнастический мяч</a:t>
            </a:r>
            <a:endParaRPr lang="ru-RU" b="1" dirty="0"/>
          </a:p>
        </p:txBody>
      </p:sp>
      <p:pic>
        <p:nvPicPr>
          <p:cNvPr id="3074" name="Picture 2" descr="C:\Users\Пользователь\Desktop\загружено (16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загружено (19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Малый </a:t>
            </a:r>
          </a:p>
          <a:p>
            <a:pPr algn="ctr"/>
            <a:r>
              <a:rPr lang="ru-RU" b="1" dirty="0" smtClean="0"/>
              <a:t>мяч-</a:t>
            </a:r>
            <a:r>
              <a:rPr lang="ru-RU" b="1" dirty="0" err="1" smtClean="0"/>
              <a:t>массажер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Большой </a:t>
            </a:r>
          </a:p>
          <a:p>
            <a:pPr algn="ctr"/>
            <a:r>
              <a:rPr lang="ru-RU" b="1" dirty="0" smtClean="0"/>
              <a:t>мяч-</a:t>
            </a:r>
            <a:r>
              <a:rPr lang="ru-RU" b="1" dirty="0" err="1" smtClean="0"/>
              <a:t>массажер</a:t>
            </a:r>
            <a:endParaRPr lang="ru-RU" b="1" dirty="0"/>
          </a:p>
        </p:txBody>
      </p:sp>
      <p:pic>
        <p:nvPicPr>
          <p:cNvPr id="4098" name="Picture 2" descr="C:\Users\Пользователь\Desktop\загружено (1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50987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загружено (17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6808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sz="2400" b="1" cap="all" dirty="0">
                <a:solidFill>
                  <a:prstClr val="white"/>
                </a:solidFill>
              </a:rPr>
              <a:t>Массажный коврик</a:t>
            </a: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b="1" dirty="0" smtClean="0"/>
              <a:t>РЕЗИНОВОЕ КОЛЬЦО</a:t>
            </a:r>
          </a:p>
          <a:p>
            <a:pPr marL="137160" indent="0" algn="ctr">
              <a:buNone/>
            </a:pPr>
            <a:endParaRPr lang="ru-RU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9575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Пользователь\Desktop\kistevoj-trenazher-espander-rezinovoe-koltso-dlya-trenirovki-35-kg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1373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Тренажеры сложного устройства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Мини-твист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Мини-батут</a:t>
            </a:r>
            <a:endParaRPr lang="ru-RU" b="1" dirty="0"/>
          </a:p>
        </p:txBody>
      </p:sp>
      <p:pic>
        <p:nvPicPr>
          <p:cNvPr id="5122" name="Picture 2" descr="C:\Users\Пользователь\Desktop\загружено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загружено (15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182653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Велотренажер «велосипед»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«Бегущая по волнам»</a:t>
            </a:r>
            <a:endParaRPr lang="ru-RU" b="1" dirty="0"/>
          </a:p>
        </p:txBody>
      </p:sp>
      <p:pic>
        <p:nvPicPr>
          <p:cNvPr id="6146" name="Picture 2" descr="C:\Users\Пользователь\Desktop\загружено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81614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загружено (2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124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115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 Использование тренажеров в физкультурно-оздоровительной работе с детьми дошкольного возраста</vt:lpstr>
      <vt:lpstr> Тренажеры</vt:lpstr>
      <vt:lpstr>Простейшие тренажеры 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Тренажеры сложного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Жим ногами</vt:lpstr>
      <vt:lpstr>Презентация PowerPoint</vt:lpstr>
      <vt:lpstr>Принципы работы с тренажерами</vt:lpstr>
      <vt:lpstr>Этапы обучения</vt:lpstr>
      <vt:lpstr>Карточки-схемы заданий на тренажерах</vt:lpstr>
      <vt:lpstr>Способы организации занятия</vt:lpstr>
      <vt:lpstr>фронтальный</vt:lpstr>
      <vt:lpstr>Поточный  (круговая тренировка)</vt:lpstr>
      <vt:lpstr> Структура занятия</vt:lpstr>
      <vt:lpstr>Презентация PowerPoint</vt:lpstr>
      <vt:lpstr>      Детские тренажеры – путь к здоровому детству и успеху во взрослой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31</cp:revision>
  <dcterms:created xsi:type="dcterms:W3CDTF">2017-10-27T12:37:51Z</dcterms:created>
  <dcterms:modified xsi:type="dcterms:W3CDTF">2018-05-07T16:54:01Z</dcterms:modified>
</cp:coreProperties>
</file>