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58" autoAdjust="0"/>
  </p:normalViewPr>
  <p:slideViewPr>
    <p:cSldViewPr>
      <p:cViewPr>
        <p:scale>
          <a:sx n="83" d="100"/>
          <a:sy n="83" d="100"/>
        </p:scale>
        <p:origin x="-99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December 21,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Рисунок 8" descr="Рисунок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00098" y="6419124"/>
            <a:ext cx="2962411" cy="438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December 21,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5720" y="0"/>
            <a:ext cx="857256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спорт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914180" cy="2240276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00098" y="6419124"/>
            <a:ext cx="2962411" cy="4388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u="sng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Спортивный уголок в </a:t>
            </a:r>
            <a:r>
              <a:rPr lang="ru-RU" sz="6600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УДО</a:t>
            </a:r>
            <a:endParaRPr lang="ru-RU" sz="6600" u="sng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5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. Для игр и упражнений с </a:t>
            </a: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прыжками,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перешагиванием,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подъема и спуска</a:t>
            </a: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2060848"/>
            <a:ext cx="7520940" cy="261962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скакалки</a:t>
            </a: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;</a:t>
            </a:r>
            <a:endParaRPr lang="ru-RU" sz="2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шнуры;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бруски</a:t>
            </a:r>
            <a:endParaRPr lang="ru-RU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46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6</a:t>
            </a: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.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Для игр и упражнений с бросанием, ловлей, метанием: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кольцеброс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мячи резиновые разных размеров;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попрыгунчики (средние и старшие группы) 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мячи или мешочки с песком для метания (средние и старшие группы) 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корзины для игр с бросанием;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мишень для метания или </a:t>
            </a:r>
            <a:r>
              <a:rPr lang="ru-RU" sz="2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дартс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с мячиками на липучках (средний и старший возраст) ;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кегли;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нестандартное оборудование.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31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Нетрадиционное оборудование </a:t>
            </a:r>
            <a:endParaRPr lang="ru-RU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3312368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6" name="Picture 2" descr="C:\Users\Любовь\Desktop\к 23 февраля\к спортивному уголку\07c1bf659b6845818b46502f5f17d812.b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1007">
            <a:off x="4918406" y="1946163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8" name="Picture 4" descr="C:\Users\Любовь\Desktop\к 23 февраля\к спортивному уголку\massazher3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47138"/>
            <a:ext cx="2940744" cy="22068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841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Любовь\Desktop\к 23 февраля\к спортивному уголку\Nestandartnoe-fizkulturnoe-oborudovanie-v-rabote-s-doshkolnikami-«Osminozhka»-«Veseloe-solnyshko»-«Tarelochki-–-shumelochki»-«Cvetnaja-poljanka»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3240360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юбовь\Desktop\к 23 февраля\к спортивному уголку\CHerepah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3498517" cy="2376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юбовь\Desktop\к 23 февраля\к спортивному уголку\Nestandartnoe-fizkulturnoe-oborudovanie-v-rabote-s-doshkolnikami-«Pauchok»-«Zmejka»-«Korregirujushhie-dorozhki»-«Kolechki»-«Cvetnye-palochki»-«Stojki-–-lovishki»-«Massazhnye-dorozhki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018" y="2996952"/>
            <a:ext cx="4464496" cy="36724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3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Любовь\Desktop\к 23 февраля\к спортивному уголку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3240360" cy="21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юбовь\Desktop\к 23 февраля\к спортивному уголку\313541_sam_74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240360" cy="24982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юбовь\Desktop\к 23 февраля\к спортивному уголку\detsad-166834-14193493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705" y="4725144"/>
            <a:ext cx="2446213" cy="1833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20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Любовь\Desktop\к 23 февраля\к спортивному уголку\ad37bbdcff9b9b86bb79d8bba825da55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24837"/>
            <a:ext cx="3024336" cy="23531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бовь\Desktop\к 23 февраля\к спортивному уголку\ca28fd645bda6be7ada316545f816abc.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4824"/>
            <a:ext cx="1800200" cy="2400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0" name="Picture 4" descr="C:\Users\Любовь\Desktop\к 23 февраля\к спортивному уголку\detsad-288142-14209912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4219"/>
            <a:ext cx="302433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Любовь\Desktop\к 23 февраля\к спортивному уголку\e87b94803e396c8fd50271dda8b5a9bc.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534" y="4485963"/>
            <a:ext cx="2859211" cy="22554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7221488" cy="3275888"/>
          </a:xfrm>
        </p:spPr>
        <p:txBody>
          <a:bodyPr>
            <a:prstTxWarp prst="textWave1">
              <a:avLst>
                <a:gd name="adj1" fmla="val 20000"/>
                <a:gd name="adj2" fmla="val 0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</a:rPr>
              <a:t>!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938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980728"/>
            <a:ext cx="5686436" cy="1143000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физкультурного уголка: </a:t>
            </a:r>
            <a:r>
              <a:rPr lang="ru-RU" sz="3100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уголок служит удовлетворению потребности дошкольника в движении и приобщению его к здоровому образу жизни. </a:t>
            </a:r>
            <a:b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358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физкультурного уголка: </a:t>
            </a:r>
          </a:p>
          <a:p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движений и совершенствование двигательных функций;</a:t>
            </a:r>
          </a:p>
          <a:p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необходимой для возраста физической подготовленности;</a:t>
            </a:r>
          </a:p>
          <a:p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</a:t>
            </a:r>
            <a:r>
              <a:rPr lang="ru-RU" sz="2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опорно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двигательного аппарата;</a:t>
            </a:r>
          </a:p>
          <a:p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активного отдыха, радостной содержательной деятельности в коллективных играх и развлечениях;</a:t>
            </a:r>
          </a:p>
          <a:p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занятиям физической культуры и спорту.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04701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u="sng" cap="none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Требования к спортивному уголку</a:t>
            </a:r>
            <a:r>
              <a:rPr lang="ru-RU" sz="3600" b="1" u="sng" cap="none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b="1" u="sng" cap="none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b="1" u="sng" cap="none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81088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Безопасность: </a:t>
            </a:r>
            <a:r>
              <a:rPr lang="ru-RU" sz="20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спортивный уголок </a:t>
            </a:r>
            <a:r>
              <a:rPr lang="ru-RU" sz="2000" b="1" u="sng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должен быть устойчивым, весь инвентарь исправный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Он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может быть размещен: в приемной, групповой или спальной комнате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Уголок должен логично вписываться в интерьер комнаты и быть эстетически оформлен.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Уголок должен быть доступным в использовании каждым ребенком.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Уголок должен соответствовать возрасту детей и требованиям программы, учитывать интересы, как мальчиков, так и девочек.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2229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МЛАДШИЙ ДОШКОЛЬНЫЙ ВОЗРАСТ</a:t>
            </a:r>
            <a:r>
              <a:rPr lang="ru-RU" sz="36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6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6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Физкультурные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пособия в младшем дошкольном возрасте важно разместить таким образом, чтобы они способствовали проявлению двигательной активности детей.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Все имеющиеся пособия лучше вносить постепенно, чередуя их. </a:t>
            </a:r>
            <a:endParaRPr lang="ru-RU" sz="1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441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СРЕДНИЙ ДОШКОЛЬНЫЙ ВОЗРАСТ</a:t>
            </a: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В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среднем возрасте дети стремятся к выполнению движений разными способами, выбирая наиболее рациональный.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Необходимо в этот период варьировать местоположение оборудования, периодически убирая то, которое наскучило детям.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Во второй половине года необходимо пополнять уголок иллюстрированным материалом, дидактическими и настольными играми для ознакомления детей с видами спорта.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СТАРШИЙ ДОШКОЛЬНЫЙ ВОЗРАСТ</a:t>
            </a: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старших дошкольников целесообразно создать вариативные, усложненные условия для выполнения разных видов физических упражнений с использованием пособий.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В старших группах необходимо знакомить детей с важнейшими событиями спортивной жизни страны и помещать соответствующий материал в уголке (иллюстрации, игры, и т. д.)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Уголок должен активно использоваться в течение дня (индивидуальная работа с детьми, самостоятельная деятельность детей)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1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Комплектация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уголков: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1. Теоретический материал: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052736"/>
            <a:ext cx="7520940" cy="4392488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1000"/>
              </a:spcAft>
            </a:pP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картотека подвижных игр в соответствии с возрастом детей;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малоподвижных игр в соответствии с возрастом детей;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физкультминуток в соответствии с возрастом детей;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утренних гимнастик в соответствии с возрастом детей;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бодрящих гимнастик в соответствии с возрастом детей;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картотека считалок </a:t>
            </a: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( со II младшей группы во 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II половине года) 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иллюстрированный материал по </a:t>
            </a: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зимним, 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летним видам спорта </a:t>
            </a: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(со средней группы 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во II половине года) </a:t>
            </a: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;</a:t>
            </a:r>
          </a:p>
          <a:p>
            <a:pPr algn="just">
              <a:spcAft>
                <a:spcPts val="1000"/>
              </a:spcAft>
            </a:pPr>
            <a:r>
              <a:rPr lang="ru-RU" sz="25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символика и материалы по истории Олимпийского движения (средняя группа во II половине года) ;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25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сведения о важнейших событиях спортивной жизни страны (старшие группы) .</a:t>
            </a:r>
            <a:endParaRPr lang="ru-RU" sz="25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3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2. Игры (средние и старшие группы) </a:t>
            </a: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дидактические игры о спорте: настольно-печатные игры, парные картинки, лото, домино, лабиринт, разрезные картинки, </a:t>
            </a:r>
            <a:r>
              <a:rPr lang="ru-RU" sz="20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пазлы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игры с фишками и т. д. </a:t>
            </a:r>
            <a:endParaRPr lang="ru-RU" sz="2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спортивные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настольные игры (хоккей, баскетбол, футбол и т. д.) . </a:t>
            </a: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3</a:t>
            </a:r>
            <a:r>
              <a:rPr lang="ru-RU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. </a:t>
            </a:r>
            <a:r>
              <a:rPr lang="ru-RU" b="1" u="sng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Атрибуты</a:t>
            </a:r>
            <a:r>
              <a:rPr lang="ru-RU" b="1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для подвижных и малоподвижных игр</a:t>
            </a:r>
            <a:r>
              <a:rPr lang="ru-RU" b="1" u="sng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эмблемы, маски, оборудование (например – ленточки, для всех возрастных групп. </a:t>
            </a:r>
            <a:endParaRPr lang="ru-RU" sz="1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6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3200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4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. Для профилактики плоскостопия и развития мелкой моторики рук: </a:t>
            </a:r>
            <a: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3200" u="sng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3200" u="sng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628800"/>
            <a:ext cx="7520940" cy="439248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мешочки с крупой (бобы, горох, фасоль и т. д.) в разных формах для ходьбы;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коврики и массажные дорожки с рельефами, «ребрами», резиновыми шипами и т. д. 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бросовый материал (шишки,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футляры 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от киндер сюрпризов и т. д.) для захвата и перекладывания с места на место стопами и пальцами ног.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нестандартное оборудование, сделанное своими руками;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</a:t>
            </a:r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массажные мячики 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мешочки с разной крупой для рук;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- эспандер (средний и старший возраст) .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3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266</TotalTime>
  <Words>672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Углы</vt:lpstr>
      <vt:lpstr>Спортивный уголок в УДО</vt:lpstr>
      <vt:lpstr>Главная цель физкультурного уголка:  Физкультурный уголок служит удовлетворению потребности дошкольника в движении и приобщению его к здоровому образу жизни.  </vt:lpstr>
      <vt:lpstr>Требования к спортивному уголку </vt:lpstr>
      <vt:lpstr>МЛАДШИЙ ДОШКОЛЬНЫЙ ВОЗРАСТ </vt:lpstr>
      <vt:lpstr>СРЕДНИЙ ДОШКОЛЬНЫЙ ВОЗРАСТ </vt:lpstr>
      <vt:lpstr>СТАРШИЙ ДОШКОЛЬНЫЙ ВОЗРАСТ </vt:lpstr>
      <vt:lpstr> Комплектация уголков: 1. Теоретический материал:  </vt:lpstr>
      <vt:lpstr>2. Игры (средние и старшие группы) </vt:lpstr>
      <vt:lpstr>  4. Для профилактики плоскостопия и развития мелкой моторики рук:  </vt:lpstr>
      <vt:lpstr> 5. Для игр и упражнений с прыжками, перешагиванием,  подъема и спуска</vt:lpstr>
      <vt:lpstr>6. Для игр и упражнений с бросанием, ловлей, метанием: </vt:lpstr>
      <vt:lpstr>Нетрадиционное оборудование </vt:lpstr>
      <vt:lpstr>Презентация PowerPoint</vt:lpstr>
      <vt:lpstr>Презентация PowerPoint</vt:lpstr>
      <vt:lpstr>Дыхательная гимнастика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cp:lastPrinted>2020-12-21T14:47:11Z</cp:lastPrinted>
  <dcterms:modified xsi:type="dcterms:W3CDTF">2020-12-21T14:47:15Z</dcterms:modified>
</cp:coreProperties>
</file>