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4AFD9-4198-4D6C-8A6C-EF5AB1FF8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DE0383-6818-4760-A48A-81648D59F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C7603C-F34F-4824-A7B0-E301911D8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112CB-CDDA-4687-B77F-671BC736B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BF8EB9-6D38-40C8-8F1A-5AD8ECAEB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35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56B14-EADB-45A6-A300-ECD5A491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1C895D-1C53-4566-9A82-A1F5B5486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33C7EA-F474-4B49-BA3C-3ED43381D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D8450A-2551-4EA8-B36B-684687B9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4247FB-620F-4777-BA90-CD53CDCE2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1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C3293D-2069-4901-888E-03EE0BC10C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C22FEC-1231-45DB-A7CB-D89FF870F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CE9043-C09A-4A07-B5E2-9CCD7A5DC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993511-A584-4AC1-AF24-90194740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25778F-56E1-4134-91C7-3678E3BB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093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42694-95AE-47F0-9D59-0186F93D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19F709-0178-4953-B73F-3D43A8545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9629A7-3314-4ECA-AA35-26BDA6739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A2B93B-7B27-4D7F-B164-2A4CFBEF4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81D1E3-E9D1-4C85-8648-C4534B1E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72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944156-60B4-459B-87BF-B0B5EED2A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AE8799-A0D2-4C0A-852B-ABE5EAE04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84F994-8E8D-4D35-9CA2-C3DC5DAAA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AFDC0E-69FD-44D7-9EE7-2356D3D04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FF9A2-F2B6-4DDB-8A92-5E8B21041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862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7A820-AA9F-41C1-8CCF-A1DD32970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F5D85E-1C04-4060-8CDC-30EF0CEC86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048DDE-358C-4085-A65B-5BC14301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EC2891-DEDB-4436-B2CF-6BBD21D8A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E8C38A-3BF1-44F3-A92E-4E345E8F2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281557-4807-40DA-8C24-A04594B8D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96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13255-C69B-4A12-9856-91AA9A5CF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E37CF0-8135-494B-AEA4-948585818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541AEC-7CF5-496E-A2CB-495D4259D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2FD821E-5605-4540-AA51-B32867D19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DDAEE9-6207-46A6-ACBF-4E7870CA3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472522B-3510-47B0-A4FD-892498EF1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88786D-53BC-4EF2-A855-4B7586F85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197A22-041B-46A9-AF69-1E6074E74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32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306F1-0897-4E0B-9210-6E4ED71FA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CBD433-93ED-4550-AD5F-B25F72B4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84B6928-AAA0-4998-9583-063173BB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F27601-7B8F-43C7-969B-696FFCDF1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18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5D72A5-013D-494D-B004-77351E425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6CA4EF-8C97-4977-A50A-C62383BB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E62813-816F-41E8-B8E2-C3E5E9116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78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73E67-52CD-4B0D-9F24-0FC734B0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710118-B13B-4225-84DB-C3E32759B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960962-47E9-4A2B-A412-E71923EAB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02DECC-81F8-409B-918B-15B68D2FD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361783-99D3-4189-8C83-31CD51E71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F52E0B-16FE-4D6E-93ED-D2A30DAC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713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4FDD87-A93D-4846-8E4A-AC17913D3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8F7337-20A5-479C-B645-1C2D5E28A4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8B9A00-EEC0-4081-8AB2-F34C5EC12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E06548-4899-4CB6-BE51-911D5A44E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5BA69C-AD13-4B83-A2AE-BBAACF9C3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FE1E35-3100-4C5B-A9CD-F7592AF6E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307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E9F763-B258-4FF9-AB6C-401417DB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79A92D-4BDD-4112-95CA-4B142DCFA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14B93C-ACAA-4280-BE75-CE1009F33E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03DEB-7FD0-46F8-B4FC-CA1CA96B3CC0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7A3F13-24F4-4E43-9BD0-BFE946CDD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A70C80-1A47-4885-B243-2C838466C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5C40F-346E-4201-BCEA-9B2513FB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04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EB3FC4-0DBA-42F9-9624-F47EE16EF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165" y="208722"/>
            <a:ext cx="9952383" cy="664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6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051E65-4384-4FFF-B0F8-6B26141DF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78" y="318052"/>
            <a:ext cx="9978887" cy="653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31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67AD82-BBAB-4A30-961D-30FBE2BB5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5" y="356345"/>
            <a:ext cx="9872869" cy="621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53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193CA7-BE3B-4177-8D86-375898E2E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0" y="89452"/>
            <a:ext cx="10296940" cy="676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4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C41DF5-4CDB-444C-B073-DF18B97ED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62" y="185530"/>
            <a:ext cx="9992138" cy="667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78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CF9806E-1761-4339-86B5-C3299F9DA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57" y="367746"/>
            <a:ext cx="9806607" cy="649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8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1FBEC3-DE00-4FB2-AC2A-0F854C12C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87" y="258418"/>
            <a:ext cx="9925878" cy="659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14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EEFD74-981B-45A3-8D08-85F27AD6A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2" y="503582"/>
            <a:ext cx="10401482" cy="60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32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2022-01-14T08:26:08Z</dcterms:created>
  <dcterms:modified xsi:type="dcterms:W3CDTF">2022-01-16T16:11:00Z</dcterms:modified>
</cp:coreProperties>
</file>