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70" r:id="rId6"/>
    <p:sldId id="284" r:id="rId7"/>
    <p:sldId id="260" r:id="rId8"/>
    <p:sldId id="261" r:id="rId9"/>
    <p:sldId id="262" r:id="rId10"/>
    <p:sldId id="269" r:id="rId11"/>
    <p:sldId id="264" r:id="rId12"/>
    <p:sldId id="282" r:id="rId13"/>
    <p:sldId id="279" r:id="rId14"/>
    <p:sldId id="28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541" autoAdjust="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14401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Правила поведения в </a:t>
            </a:r>
            <a:r>
              <a:rPr lang="ru-RU" sz="3600" dirty="0" smtClean="0"/>
              <a:t>детском саду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и на улице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8096944" cy="100811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.</a:t>
            </a:r>
          </a:p>
          <a:p>
            <a:r>
              <a:rPr lang="ru-RU" sz="2400" dirty="0"/>
              <a:t>(Видео-урок по профилактике правонарушений)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" t="-1554" r="-139" b="4447"/>
          <a:stretch/>
        </p:blipFill>
        <p:spPr bwMode="auto">
          <a:xfrm>
            <a:off x="2627784" y="1628800"/>
            <a:ext cx="4029050" cy="41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Катайся на велосипеде и роликовых коньках во дворе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157192"/>
            <a:ext cx="8640960" cy="1512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Детям до 14 лет можно </a:t>
            </a:r>
            <a:r>
              <a:rPr lang="ru-RU" dirty="0"/>
              <a:t>ездить на </a:t>
            </a:r>
            <a:r>
              <a:rPr lang="ru-RU" dirty="0" smtClean="0"/>
              <a:t>велосипеде и роликовых коньках только </a:t>
            </a:r>
            <a:r>
              <a:rPr lang="ru-RU" dirty="0"/>
              <a:t>по специальным велосипедным дорожкам и закрытым для транспортных средств площадкам.</a:t>
            </a:r>
          </a:p>
        </p:txBody>
      </p:sp>
      <p:pic>
        <p:nvPicPr>
          <p:cNvPr id="9218" name="Picture 2" descr="http://school122-spb.narod.ru/1368674078_176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772816"/>
            <a:ext cx="4217312" cy="30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zhuravushka2.ru/kartinki/gbddeshni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196752"/>
            <a:ext cx="1126256" cy="18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Какое правило нарушают дети?</a:t>
            </a:r>
            <a:endParaRPr lang="ru-RU" dirty="0"/>
          </a:p>
        </p:txBody>
      </p:sp>
      <p:pic>
        <p:nvPicPr>
          <p:cNvPr id="4098" name="Picture 2" descr="http://bezopasnost-detej.ru/images/2013-2/208-7-pravila-dorozhnogo-dvizheniya-detyam-karti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4900"/>
            <a:ext cx="6695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Какое правило </a:t>
            </a:r>
            <a:r>
              <a:rPr lang="ru-RU" dirty="0" smtClean="0"/>
              <a:t>нарушает мальчик?</a:t>
            </a:r>
            <a:endParaRPr lang="ru-RU" dirty="0"/>
          </a:p>
        </p:txBody>
      </p:sp>
      <p:pic>
        <p:nvPicPr>
          <p:cNvPr id="3" name="Picture 2" descr="http://ped-kopilka.ru/upload/blogs/13150_27d4c252e7aa8172ede9ac1ca292be37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316" y="1640598"/>
            <a:ext cx="4896544" cy="42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Какое правило нарушают дети?</a:t>
            </a:r>
          </a:p>
        </p:txBody>
      </p:sp>
      <p:pic>
        <p:nvPicPr>
          <p:cNvPr id="5122" name="Picture 2" descr="http://kaluga24.tv/wp-content/uploads/2013/11/deti-na-doro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789" y="1628800"/>
            <a:ext cx="63235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Какое правило нарушают дети?</a:t>
            </a:r>
          </a:p>
        </p:txBody>
      </p:sp>
      <p:pic>
        <p:nvPicPr>
          <p:cNvPr id="3" name="Picture 4" descr="http://bezopasnost-detej.ru/images/2013-2/208-1-pravila-dorozhnogo-dvizheniya-detyam-karti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896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Есть ли нарушения?</a:t>
            </a:r>
          </a:p>
        </p:txBody>
      </p:sp>
      <p:pic>
        <p:nvPicPr>
          <p:cNvPr id="6146" name="Picture 2" descr="http://detsad-kitty.ru/uploads/posts/2011-06/1307198404_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359108" cy="48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Что такое правонарушение?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340768"/>
            <a:ext cx="4896544" cy="20162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Правонарушение это такое деяние, которое наносит вред окружающим</a:t>
            </a:r>
            <a:endParaRPr lang="ru-RU" dirty="0"/>
          </a:p>
        </p:txBody>
      </p:sp>
      <p:pic>
        <p:nvPicPr>
          <p:cNvPr id="4" name="Picture 2" descr="http://xn--18-6kclvec3aj7p.xn--p1ai/wp-content/uploads/sova_to-chto-n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104456" cy="39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 правонарушений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Опасное для общества поведение</a:t>
            </a:r>
          </a:p>
          <a:p>
            <a:endParaRPr lang="ru-RU" dirty="0" smtClean="0"/>
          </a:p>
          <a:p>
            <a:r>
              <a:rPr lang="ru-RU" dirty="0" smtClean="0"/>
              <a:t>Нанесение вреда окружающим</a:t>
            </a:r>
          </a:p>
          <a:p>
            <a:endParaRPr lang="ru-RU" dirty="0" smtClean="0"/>
          </a:p>
          <a:p>
            <a:r>
              <a:rPr lang="ru-RU" dirty="0" smtClean="0"/>
              <a:t>Нарушение законов</a:t>
            </a:r>
            <a:endParaRPr lang="ru-RU" dirty="0"/>
          </a:p>
        </p:txBody>
      </p:sp>
      <p:pic>
        <p:nvPicPr>
          <p:cNvPr id="6" name="Picture 2" descr="http://babibum.ru/sites/babibum.ru/files/styles/large/public/field/image/huligan_0.jpg?itok=Y5sMiW1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2324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emya-ufa.ru/wp-content/uploads/2012/07/vinnipu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97365"/>
            <a:ext cx="3528077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cdn.lenta.ru/images/0000/0007/000000070954/pic_1358269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30" y="3337983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tranakids.ru/wp-content/uploads/2012/12/audio-skazka-kolobok-na-ukrainskom.jpg?8a1db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332" y="3284984"/>
            <a:ext cx="3315100" cy="27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s5.pikabu.ru/post_img/2015/08/12/11/1439404186_1866371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14" y="558297"/>
            <a:ext cx="3761171" cy="25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поведения в </a:t>
            </a:r>
            <a:r>
              <a:rPr lang="ru-RU" dirty="0" smtClean="0"/>
              <a:t>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4929411"/>
          </a:xfrm>
        </p:spPr>
        <p:txBody>
          <a:bodyPr/>
          <a:lstStyle/>
          <a:p>
            <a:r>
              <a:rPr lang="ru-RU" dirty="0" smtClean="0"/>
              <a:t>Слушать воспитателя.</a:t>
            </a:r>
            <a:endParaRPr lang="ru-RU" dirty="0" smtClean="0"/>
          </a:p>
          <a:p>
            <a:r>
              <a:rPr lang="ru-RU" dirty="0" smtClean="0"/>
              <a:t>Бережно относиться к </a:t>
            </a:r>
            <a:r>
              <a:rPr lang="ru-RU" dirty="0" smtClean="0"/>
              <a:t>имуществу.</a:t>
            </a:r>
            <a:endParaRPr lang="ru-RU" dirty="0" smtClean="0"/>
          </a:p>
          <a:p>
            <a:r>
              <a:rPr lang="ru-RU" dirty="0" smtClean="0"/>
              <a:t>Уважать </a:t>
            </a:r>
            <a:r>
              <a:rPr lang="ru-RU" dirty="0" smtClean="0"/>
              <a:t>взрослых и детей.</a:t>
            </a:r>
            <a:endParaRPr lang="ru-RU" dirty="0" smtClean="0"/>
          </a:p>
          <a:p>
            <a:r>
              <a:rPr lang="ru-RU" dirty="0" smtClean="0"/>
              <a:t>Выполнять требования по соблюдению порядка в </a:t>
            </a:r>
            <a:r>
              <a:rPr lang="ru-RU" dirty="0" smtClean="0"/>
              <a:t>детском саду.</a:t>
            </a:r>
            <a:endParaRPr lang="ru-RU" dirty="0"/>
          </a:p>
        </p:txBody>
      </p:sp>
      <p:pic>
        <p:nvPicPr>
          <p:cNvPr id="4098" name="Picture 2" descr="http://3.bp.blogspot.com/-hWDmfSBCe_g/U6vEgfMsJqI/AAAAAAAAAEQ/cLVS8snoJlw/s1600/%25D1%2581%25D0%25BE%25D0%25B2%25D0%25B0%2B%25D0%2598%25D1%2580%25D0%25BA%25D0%25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3909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 </a:t>
            </a:r>
            <a:r>
              <a:rPr lang="ru-RU" dirty="0" smtClean="0"/>
              <a:t>детском саду</a:t>
            </a:r>
            <a:endParaRPr lang="ru-RU" dirty="0"/>
          </a:p>
        </p:txBody>
      </p:sp>
      <p:pic>
        <p:nvPicPr>
          <p:cNvPr id="5" name="Picture 10" descr="http://psy.jofo.ru/data/userfiles/97/images/326983-fb0dfcba9a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3505300" cy="26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orizontdidactic.files.wordpress.com/2012/11/bully_clipart.jpg?w=150&amp;h=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785926"/>
            <a:ext cx="2220838" cy="15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unveter.ru/uploads/posts/2013-06/1372311276_shkola02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2281064" cy="30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ladynerd.ru/upload/information_system_24/2/2/7/item_227/small_information_items_2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714752"/>
            <a:ext cx="2295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08912" cy="1143000"/>
          </a:xfrm>
        </p:spPr>
        <p:txBody>
          <a:bodyPr/>
          <a:lstStyle/>
          <a:p>
            <a:r>
              <a:rPr lang="ru-RU" dirty="0" smtClean="0"/>
              <a:t>Правила поведения на улице</a:t>
            </a:r>
            <a:endParaRPr lang="ru-RU" dirty="0"/>
          </a:p>
        </p:txBody>
      </p:sp>
      <p:pic>
        <p:nvPicPr>
          <p:cNvPr id="8194" name="Picture 2" descr="http://school-13.edusite.ru/images/p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1287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/>
              <a:t>Не играй на проезжей части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Играть в любые игры можно только на специальной игровой площадке или на безопасном расстоянии от движущегося транспорта.</a:t>
            </a:r>
          </a:p>
        </p:txBody>
      </p:sp>
      <p:pic>
        <p:nvPicPr>
          <p:cNvPr id="5" name="Picture 2" descr="http://ped-kopilka.ru/upload/blogs/13150_c4c5cecc8f8a6f2934835e6a74b35bc8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4256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zhuravushka2.ru/kartinki/gbddeshni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052737"/>
            <a:ext cx="9490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Переходи улицу только в положенном месте и на разрешающий сигнал светофора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44882"/>
            <a:ext cx="8229600" cy="135247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Дорогу </a:t>
            </a:r>
            <a:r>
              <a:rPr lang="ru-RU" dirty="0"/>
              <a:t>нужно переходить </a:t>
            </a:r>
            <a:r>
              <a:rPr lang="ru-RU" b="1" dirty="0" smtClean="0"/>
              <a:t>только </a:t>
            </a:r>
            <a:r>
              <a:rPr lang="ru-RU" dirty="0" smtClean="0"/>
              <a:t>по </a:t>
            </a:r>
            <a:r>
              <a:rPr lang="ru-RU" dirty="0"/>
              <a:t>пешеходному </a:t>
            </a:r>
            <a:r>
              <a:rPr lang="ru-RU" dirty="0" smtClean="0"/>
              <a:t>переходу и когда </a:t>
            </a:r>
            <a:r>
              <a:rPr lang="ru-RU" dirty="0"/>
              <a:t>горит зеленый цвет светофора. Чтобы перейти проезжую часть, нужно быть очень внимательным</a:t>
            </a:r>
          </a:p>
        </p:txBody>
      </p:sp>
      <p:pic>
        <p:nvPicPr>
          <p:cNvPr id="2050" name="Picture 2" descr="http://img1.liveinternet.ru/images/attach/b/3/20/886/20886094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00174"/>
            <a:ext cx="3742136" cy="37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oNvtI3TZxjw4wzNb-fA3E-bz3CW2AHDzsey2XzPth3wURMYT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177614"/>
            <a:ext cx="2451348" cy="27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156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Правила поведения в детском саду  и на улице      </vt:lpstr>
      <vt:lpstr>Что такое правонарушение?</vt:lpstr>
      <vt:lpstr>Признаки  правонарушений</vt:lpstr>
      <vt:lpstr>Презентация PowerPoint</vt:lpstr>
      <vt:lpstr>Правила поведения в детском саду</vt:lpstr>
      <vt:lpstr>Правила поведения в детском саду</vt:lpstr>
      <vt:lpstr>Правила поведения на улице</vt:lpstr>
      <vt:lpstr>Не играй на проезжей части</vt:lpstr>
      <vt:lpstr>Переходи улицу только в положенном месте и на разрешающий сигнал светофора</vt:lpstr>
      <vt:lpstr>Катайся на велосипеде и роликовых коньках во дворе</vt:lpstr>
      <vt:lpstr>Какое правило нарушают дети?</vt:lpstr>
      <vt:lpstr>Какое правило нарушает мальчик?</vt:lpstr>
      <vt:lpstr>Какое правило нарушают дети?</vt:lpstr>
      <vt:lpstr>Какое правило нарушают дети?</vt:lpstr>
      <vt:lpstr>Есть ли нарушения?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правонарушений</dc:title>
  <dc:creator>User</dc:creator>
  <cp:lastModifiedBy>пк</cp:lastModifiedBy>
  <cp:revision>38</cp:revision>
  <dcterms:created xsi:type="dcterms:W3CDTF">2016-02-10T12:43:21Z</dcterms:created>
  <dcterms:modified xsi:type="dcterms:W3CDTF">2020-04-29T17:21:04Z</dcterms:modified>
</cp:coreProperties>
</file>