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8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68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4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4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03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09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35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74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63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8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6FCD-4BD5-4B28-8D63-66F6850FE058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9DA8-752E-4223-A883-4368AA2FB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99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8.jpe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7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694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"Угловского детский сад"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857375" y="480095"/>
            <a:ext cx="550068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свет?»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4419570" y="4256830"/>
            <a:ext cx="4695117" cy="2284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Сергеенко Ирина Александровна,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дошкольного образования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Леоненко Даниил, 5 лет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772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Углы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65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756" y="753553"/>
            <a:ext cx="6342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сейчас поднимем баночку и посмотрим  на неё снизу.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55679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Теперь посмотрим на ложку с боковой стороны баночки, в том месте где она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входит в ложку.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81534"/>
            <a:ext cx="3456384" cy="3915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4648"/>
            <a:ext cx="2880320" cy="3840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68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Когда лучи света попадают в прозрачную среду они преломляются . Это легко заметить в банке с ложкой , ложка кажется сломанной.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" y="1844824"/>
            <a:ext cx="4237888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84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5" y="203756"/>
            <a:ext cx="5775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 «Чудеса с монеткой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480" y="878847"/>
            <a:ext cx="876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очень простой фокус , который  может удивить друзей. Есть шанс превратиться в настоящего волшебника!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80" y="1608228"/>
            <a:ext cx="6026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 необходимо: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банка, полностью заполненная водой.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Выполнение эксперимента: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79" y="2759939"/>
            <a:ext cx="9052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Налить в баночку воды и попросить друга положить монетку на стол. Все видят,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монетка лежит на столе.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926" y="3196932"/>
            <a:ext cx="589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2.Поставить  на монетку банку с водой, произнести заклинание и попросить друзей посмотреть на банку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сверху- (монетка видна), а затем сбоку – (монетка исчезла). Спросить, что они теперь видят.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" y="3797097"/>
            <a:ext cx="2518012" cy="2615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97261"/>
            <a:ext cx="2952328" cy="2300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97261"/>
            <a:ext cx="3136936" cy="2352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38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Монетка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банкой отражает свет. Лучи света  в ходят воду и преломляются.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Потом эти лучи выходят из этой банки и монетка становится невидимой сбоку.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432"/>
            <a:ext cx="4680520" cy="410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79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32" y="891651"/>
            <a:ext cx="74528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1.Свет нельзя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пощупать и взять в руку, но его можно увидеть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2.Свет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становится видимым только при столкновении 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каким-нибудь препятствием , например, с капелькой воды.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 может растекаться , образовывая  тени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4.Солнечный свет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источник тепла и света, без которого было бы невозможно жизни на нашей планете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Солнечный свет – нужен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 животных , растений и живых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лучи света попадают в прозрачную среду они преломляются . Это легко заметить в банке с ложкой , ложка кажется сломанной.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Монетка отражает свет. Лучи света  в ходят воду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преломляются,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лучи выходят из этой банки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монетка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невидимой сбоку.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83765"/>
            <a:ext cx="317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93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7" y="1484784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8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0125" y="203647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 основных особенностей света,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столкновениями с различными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препятствиями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что такое свет;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о значении света в жизни человека,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 и растений; 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опыты;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полученные </a:t>
            </a:r>
          </a:p>
          <a:p>
            <a:pPr lvl="1" algn="l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результаты.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4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902" y="476672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свет.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наблюдение, сбор и обработка информации, анализ литературы.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я предположил, что свет и вода находятся в дружбе.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852936"/>
            <a:ext cx="5386873" cy="358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4389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нельзя пощупать и взять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руку, но его можно увидеть.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 имеет очень большую скорость. Когда лучик света движется сквозь воздух, мы не видим его.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 становится видимым только при столкновении с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каким-нибудь препятствием , например, с капелькой воды. При преломлении светового  луча в капле воды все цвета становятся видимыми. Примером является-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8280920" cy="263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097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 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растекаться,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образовывая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тени.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появляется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когда есть источник света.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света не могут пройти через предмет и образуют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играть в теневой театр, можно наблюдать за длинной тени утром, днём и вечером.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334"/>
            <a:ext cx="4211960" cy="337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78694"/>
            <a:ext cx="4104456" cy="325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890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175" y="33280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Солнечный свет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источник тепла и света, без которого было бы невозможно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нашей планете.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бы не было  солнечного света,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было бы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 зелёных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лугов,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рек, цветущих садов, хлебных полей, не могли 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жить 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человек, ни животные, ни растения.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" y="2271796"/>
            <a:ext cx="4104812" cy="273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08" r="5885"/>
          <a:stretch/>
        </p:blipFill>
        <p:spPr>
          <a:xfrm>
            <a:off x="4398938" y="3429000"/>
            <a:ext cx="4284118" cy="275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3444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403" y="908720"/>
            <a:ext cx="7885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Солнечный свет играет огромную роль в жизни человека. Благодаря ему мы можем ориентироваться в пространстве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знать, когда день и ночь,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наше зрение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Свет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возможность познавать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окружающий нас мир.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25"/>
          <a:stretch/>
        </p:blipFill>
        <p:spPr>
          <a:xfrm>
            <a:off x="1187624" y="2924944"/>
            <a:ext cx="568863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106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7056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животных, растений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живых организмов нужен солнечный свет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Чтобы растения выросли большими, им нужна вода и много света. Без света растения и животные в темноте будут погибать.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6" y="3200107"/>
            <a:ext cx="3960440" cy="294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2224"/>
            <a:ext cx="3528392" cy="2318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7336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389" y="332656"/>
            <a:ext cx="438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 «Гибкая ложка»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3" y="1061447"/>
            <a:ext cx="7654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Имея под рукой баночку с водой, можно изогнуть ложку взглядом!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 необходимо: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ложка, банка, наполовину заполненная водой.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Выполнение эксперимента: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517" y="2780928"/>
            <a:ext cx="537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Возьмём  баночку с водой и опустим в неё ложку.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6475"/>
            <a:ext cx="3121374" cy="3584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6824" y="3150260"/>
            <a:ext cx="342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2.Посмотрим на ложку сверху.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60" y="3626995"/>
            <a:ext cx="2119756" cy="2826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076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401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31</cp:revision>
  <dcterms:created xsi:type="dcterms:W3CDTF">2018-03-14T18:53:39Z</dcterms:created>
  <dcterms:modified xsi:type="dcterms:W3CDTF">2018-03-16T11:31:22Z</dcterms:modified>
</cp:coreProperties>
</file>