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821179-413C-4345-BCD9-7BE41E34CE1F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7E3DCF-631C-4996-825A-AF86D1A617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821179-413C-4345-BCD9-7BE41E34CE1F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7E3DCF-631C-4996-825A-AF86D1A617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821179-413C-4345-BCD9-7BE41E34CE1F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7E3DCF-631C-4996-825A-AF86D1A617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821179-413C-4345-BCD9-7BE41E34CE1F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7E3DCF-631C-4996-825A-AF86D1A617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821179-413C-4345-BCD9-7BE41E34CE1F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7E3DCF-631C-4996-825A-AF86D1A617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821179-413C-4345-BCD9-7BE41E34CE1F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7E3DCF-631C-4996-825A-AF86D1A617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821179-413C-4345-BCD9-7BE41E34CE1F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7E3DCF-631C-4996-825A-AF86D1A617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821179-413C-4345-BCD9-7BE41E34CE1F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7E3DCF-631C-4996-825A-AF86D1A617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821179-413C-4345-BCD9-7BE41E34CE1F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7E3DCF-631C-4996-825A-AF86D1A617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F821179-413C-4345-BCD9-7BE41E34CE1F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7E3DCF-631C-4996-825A-AF86D1A617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821179-413C-4345-BCD9-7BE41E34CE1F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7E3DCF-631C-4996-825A-AF86D1A617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F821179-413C-4345-BCD9-7BE41E34CE1F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37E3DCF-631C-4996-825A-AF86D1A617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260648"/>
            <a:ext cx="7128792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Georgia" pitchFamily="18" charset="0"/>
              </a:rPr>
              <a:t>Управление по образованию</a:t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>Минского районного исполнительного комитете</a:t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>государственное учреждение образования</a:t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>«Детский сад </a:t>
            </a:r>
            <a:r>
              <a:rPr lang="ru-RU" sz="2000" dirty="0" err="1" smtClean="0">
                <a:latin typeface="Georgia" pitchFamily="18" charset="0"/>
              </a:rPr>
              <a:t>д.Лесковка</a:t>
            </a:r>
            <a:r>
              <a:rPr lang="ru-RU" sz="2000" dirty="0" smtClean="0">
                <a:latin typeface="Georgia" pitchFamily="18" charset="0"/>
              </a:rPr>
              <a:t>»</a:t>
            </a:r>
            <a:endParaRPr lang="ru-RU" sz="2000" dirty="0"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39544" y="2492896"/>
            <a:ext cx="3924944" cy="86409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Кроссворд </a:t>
            </a:r>
          </a:p>
          <a:p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«Зимние виды спорта»</a:t>
            </a:r>
            <a:endParaRPr lang="ru-RU" sz="2000" dirty="0">
              <a:solidFill>
                <a:schemeClr val="bg2">
                  <a:lumMod val="25000"/>
                </a:schemeClr>
              </a:solidFill>
              <a:latin typeface="Georgia" pitchFamily="18" charset="0"/>
            </a:endParaRPr>
          </a:p>
        </p:txBody>
      </p:sp>
      <p:pic>
        <p:nvPicPr>
          <p:cNvPr id="5" name="Рисунок 4" descr="zimnievidisport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628800"/>
            <a:ext cx="4077150" cy="317698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Georgia" pitchFamily="18" charset="0"/>
              </a:rPr>
              <a:t>Данный кроссворд разработан для использования в процессе физического воспитания дошкольников старшей группы обучения. Также данная разработка будет интересна воспитателям дошкольного учреждения и родителям.</a:t>
            </a:r>
          </a:p>
          <a:p>
            <a:r>
              <a:rPr lang="ru-RU" sz="2000" b="1" dirty="0" smtClean="0">
                <a:latin typeface="Georgia" pitchFamily="18" charset="0"/>
              </a:rPr>
              <a:t>Цель:</a:t>
            </a:r>
            <a:r>
              <a:rPr lang="ru-RU" sz="2000" dirty="0" smtClean="0">
                <a:latin typeface="Georgia" pitchFamily="18" charset="0"/>
              </a:rPr>
              <a:t> закрепить представления детей о зимних видах спорта, спортивных принадлежностях, необходимых в том или ином виде спорта.</a:t>
            </a:r>
          </a:p>
          <a:p>
            <a:r>
              <a:rPr lang="ru-RU" sz="2000" b="1" dirty="0" smtClean="0">
                <a:latin typeface="Georgia" pitchFamily="18" charset="0"/>
              </a:rPr>
              <a:t>Задачи:</a:t>
            </a:r>
            <a:r>
              <a:rPr lang="ru-RU" sz="2000" dirty="0" smtClean="0">
                <a:latin typeface="Georgia" pitchFamily="18" charset="0"/>
              </a:rPr>
              <a:t/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>- уточнить представления детей о многообразии видов спорта;</a:t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>- продолжать воспитывать интерес и любовь к спорту;</a:t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>- развивать познавательный интерес, умение решать кроссворды;</a:t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>- развивать внимание, память, мышление;</a:t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>- активизировать словарный запас;</a:t>
            </a:r>
            <a:br>
              <a:rPr lang="ru-RU" sz="2000" dirty="0" smtClean="0">
                <a:latin typeface="Georgia" pitchFamily="18" charset="0"/>
              </a:rPr>
            </a:br>
            <a:r>
              <a:rPr lang="ru-RU" sz="2000" dirty="0" smtClean="0">
                <a:latin typeface="Georgia" pitchFamily="18" charset="0"/>
              </a:rPr>
              <a:t>- способствовать развитию положительных эмоций.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Ссылка: </a:t>
            </a:r>
            <a:r>
              <a:rPr lang="en-US" dirty="0" smtClean="0"/>
              <a:t>https://learningapps.org/watch?v=ptafj2m4n22</a:t>
            </a:r>
            <a:endParaRPr lang="ru-RU" dirty="0" smtClean="0"/>
          </a:p>
          <a:p>
            <a:endParaRPr lang="ru-RU" dirty="0" smtClean="0"/>
          </a:p>
          <a:p>
            <a:r>
              <a:rPr lang="en-US" dirty="0" smtClean="0"/>
              <a:t>QR-</a:t>
            </a:r>
            <a:r>
              <a:rPr lang="ru-RU" dirty="0" smtClean="0"/>
              <a:t>код:</a:t>
            </a:r>
            <a:endParaRPr lang="ru-RU" dirty="0"/>
          </a:p>
        </p:txBody>
      </p:sp>
      <p:pic>
        <p:nvPicPr>
          <p:cNvPr id="6" name="Рисунок 5" descr="121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2852936"/>
            <a:ext cx="1296144" cy="18002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</TotalTime>
  <Words>44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Открытая</vt:lpstr>
      <vt:lpstr>Управление по образованию Минского районного исполнительного комитете государственное учреждение образования «Детский сад д.Лесковка»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ГУО «Детский сад д.Лесковка»</dc:title>
  <dc:creator>Хозяин)</dc:creator>
  <cp:lastModifiedBy>Хозяин)</cp:lastModifiedBy>
  <cp:revision>4</cp:revision>
  <dcterms:created xsi:type="dcterms:W3CDTF">2022-02-28T12:09:40Z</dcterms:created>
  <dcterms:modified xsi:type="dcterms:W3CDTF">2022-03-01T15:17:10Z</dcterms:modified>
</cp:coreProperties>
</file>