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9"/>
    <a:srgbClr val="FEF2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123" autoAdjust="0"/>
    <p:restoredTop sz="94645" autoAdjust="0"/>
  </p:normalViewPr>
  <p:slideViewPr>
    <p:cSldViewPr>
      <p:cViewPr varScale="1">
        <p:scale>
          <a:sx n="75" d="100"/>
          <a:sy n="75" d="100"/>
        </p:scale>
        <p:origin x="-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52147-4842-4E67-B3F0-62DE3A9D98B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94190-EAC4-4F82-B9E6-6ADFD39C6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88024-634F-4B5E-8D73-36AFFD16FBF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ФРУКТЫ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ФРУКТЫ</a:t>
            </a:r>
            <a:endParaRPr lang="ru-RU" sz="6000" b="1" dirty="0"/>
          </a:p>
        </p:txBody>
      </p:sp>
      <p:pic>
        <p:nvPicPr>
          <p:cNvPr id="4" name="Рисунок 3" descr="752163112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52537"/>
            <a:ext cx="6096000" cy="4352925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5572140"/>
            <a:ext cx="1042416" cy="1042416"/>
          </a:xfrm>
          <a:prstGeom prst="actionButtonForwardNex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описательного рассказа.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firstslide" highlightClick="1"/>
          </p:cNvPr>
          <p:cNvSpPr/>
          <p:nvPr/>
        </p:nvSpPr>
        <p:spPr>
          <a:xfrm>
            <a:off x="8429652" y="6215082"/>
            <a:ext cx="500034" cy="428628"/>
          </a:xfrm>
          <a:prstGeom prst="actionButtonForwardNex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429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1571636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ЭТО?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ru-RU" dirty="0" smtClean="0"/>
                        <a:t>ВКУС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РАСТЁТ?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</a:t>
                      </a:r>
                      <a:r>
                        <a:rPr lang="ru-RU" baseline="0" dirty="0" smtClean="0"/>
                        <a:t> НА ОЩУПЬ?</a:t>
                      </a:r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285884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ЧТО МОЖНО ПРИГОТОВИТЬ?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000240"/>
            <a:ext cx="928684" cy="928684"/>
          </a:xfrm>
          <a:prstGeom prst="rect">
            <a:avLst/>
          </a:prstGeom>
        </p:spPr>
      </p:pic>
      <p:pic>
        <p:nvPicPr>
          <p:cNvPr id="10" name="Рисунок 9" descr="КР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000240"/>
            <a:ext cx="957260" cy="82618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072198" y="2143116"/>
            <a:ext cx="557210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929454" y="2143116"/>
            <a:ext cx="560638" cy="50006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7572396" y="2143116"/>
            <a:ext cx="857256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ЯЗЫК.jpeg"/>
          <p:cNvPicPr>
            <a:picLocks noChangeAspect="1"/>
          </p:cNvPicPr>
          <p:nvPr/>
        </p:nvPicPr>
        <p:blipFill>
          <a:blip r:embed="rId5"/>
          <a:srcRect b="10000"/>
          <a:stretch>
            <a:fillRect/>
          </a:stretch>
        </p:blipFill>
        <p:spPr>
          <a:xfrm>
            <a:off x="1214414" y="3571876"/>
            <a:ext cx="954621" cy="785818"/>
          </a:xfrm>
          <a:prstGeom prst="rect">
            <a:avLst/>
          </a:prstGeom>
        </p:spPr>
      </p:pic>
      <p:pic>
        <p:nvPicPr>
          <p:cNvPr id="15" name="Рисунок 14" descr="ЯБ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3500438"/>
            <a:ext cx="1021087" cy="1143008"/>
          </a:xfrm>
          <a:prstGeom prst="rect">
            <a:avLst/>
          </a:prstGeom>
        </p:spPr>
      </p:pic>
      <p:pic>
        <p:nvPicPr>
          <p:cNvPr id="16" name="Рисунок 15" descr="гря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86190"/>
            <a:ext cx="987783" cy="785818"/>
          </a:xfrm>
          <a:prstGeom prst="rect">
            <a:avLst/>
          </a:prstGeom>
        </p:spPr>
      </p:pic>
      <p:pic>
        <p:nvPicPr>
          <p:cNvPr id="17" name="Рисунок 16" descr="ладони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3714752"/>
            <a:ext cx="914396" cy="879227"/>
          </a:xfrm>
          <a:prstGeom prst="rect">
            <a:avLst/>
          </a:prstGeom>
        </p:spPr>
      </p:pic>
      <p:pic>
        <p:nvPicPr>
          <p:cNvPr id="18" name="Рисунок 17" descr="p838_ma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4857760"/>
            <a:ext cx="1071550" cy="1071550"/>
          </a:xfrm>
          <a:prstGeom prst="rect">
            <a:avLst/>
          </a:prstGeom>
        </p:spPr>
      </p:pic>
      <p:pic>
        <p:nvPicPr>
          <p:cNvPr id="19" name="Рисунок 18" descr="102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5000636"/>
            <a:ext cx="614360" cy="682622"/>
          </a:xfrm>
          <a:prstGeom prst="rect">
            <a:avLst/>
          </a:prstGeom>
        </p:spPr>
      </p:pic>
      <p:pic>
        <p:nvPicPr>
          <p:cNvPr id="20" name="Рисунок 19" descr="2903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36" y="4857760"/>
            <a:ext cx="952490" cy="95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2297106"/>
          </a:xfrm>
        </p:spPr>
        <p:txBody>
          <a:bodyPr>
            <a:normAutofit/>
          </a:bodyPr>
          <a:lstStyle/>
          <a:p>
            <a:r>
              <a:rPr lang="ru-RU" dirty="0" smtClean="0"/>
              <a:t>Кузнецова Марина Юрьевна</a:t>
            </a:r>
            <a:br>
              <a:rPr lang="ru-RU" dirty="0" smtClean="0"/>
            </a:br>
            <a:r>
              <a:rPr lang="ru-RU" dirty="0" smtClean="0"/>
              <a:t>учитель-логопед </a:t>
            </a:r>
            <a:r>
              <a:rPr lang="ru-RU" dirty="0" err="1" smtClean="0"/>
              <a:t>МДОУ</a:t>
            </a:r>
            <a:r>
              <a:rPr lang="ru-RU" dirty="0" smtClean="0"/>
              <a:t> №119 «Игрушечка» г. Петрозаводск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Презентация опубликована на сайте - </a:t>
            </a:r>
            <a:r>
              <a:rPr lang="ru-RU" dirty="0" err="1" smtClean="0"/>
              <a:t>viki.rdf.ru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1. Назови картинки.</a:t>
            </a:r>
            <a:br>
              <a:rPr lang="ru-RU" sz="2000" dirty="0" smtClean="0"/>
            </a:br>
            <a:r>
              <a:rPr lang="ru-RU" sz="2000" dirty="0" smtClean="0"/>
              <a:t>2. Назови картинки одним словом.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22783" t="4283" r="22828" b="8351"/>
          <a:stretch>
            <a:fillRect/>
          </a:stretch>
        </p:blipFill>
        <p:spPr bwMode="auto">
          <a:xfrm>
            <a:off x="642910" y="1428736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 l="18333" r="18667" b="6444"/>
          <a:stretch>
            <a:fillRect/>
          </a:stretch>
        </p:blipFill>
        <p:spPr bwMode="auto">
          <a:xfrm>
            <a:off x="2571736" y="1428736"/>
            <a:ext cx="1428750" cy="159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571612"/>
            <a:ext cx="1362075" cy="14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7055" t="5629" r="7643" b="3189"/>
          <a:stretch>
            <a:fillRect/>
          </a:stretch>
        </p:blipFill>
        <p:spPr bwMode="auto">
          <a:xfrm>
            <a:off x="6572264" y="1785926"/>
            <a:ext cx="1285875" cy="11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 r="2419"/>
          <a:stretch>
            <a:fillRect/>
          </a:stretch>
        </p:blipFill>
        <p:spPr bwMode="auto">
          <a:xfrm>
            <a:off x="714348" y="3500438"/>
            <a:ext cx="161158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3929066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643314"/>
            <a:ext cx="16351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3714752"/>
            <a:ext cx="1466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786710" y="5572140"/>
            <a:ext cx="1071570" cy="1042416"/>
          </a:xfrm>
          <a:prstGeom prst="actionButtonForwardNex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РАСТУТ ФРУКТЫ?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285860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85762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0005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72462" y="5815584"/>
            <a:ext cx="899540" cy="756688"/>
          </a:xfrm>
          <a:prstGeom prst="actionButtonForwardNex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Назови сок, конфету и варенье из фруктов.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785786" y="1285860"/>
            <a:ext cx="2500330" cy="2071702"/>
          </a:xfrm>
          <a:prstGeom prst="ellipse">
            <a:avLst/>
          </a:prstGeom>
          <a:solidFill>
            <a:srgbClr val="FEF2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7200" t="20506" r="17200" b="21039"/>
          <a:stretch>
            <a:fillRect/>
          </a:stretch>
        </p:blipFill>
        <p:spPr bwMode="auto">
          <a:xfrm>
            <a:off x="2000232" y="1643050"/>
            <a:ext cx="51026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6667" r="26666"/>
          <a:stretch>
            <a:fillRect/>
          </a:stretch>
        </p:blipFill>
        <p:spPr bwMode="auto">
          <a:xfrm>
            <a:off x="1285852" y="1928802"/>
            <a:ext cx="357190" cy="7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вал 10"/>
          <p:cNvSpPr/>
          <p:nvPr/>
        </p:nvSpPr>
        <p:spPr>
          <a:xfrm>
            <a:off x="3929058" y="2928934"/>
            <a:ext cx="1500198" cy="12858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71604" y="3571876"/>
            <a:ext cx="1643074" cy="142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00496" y="1214422"/>
            <a:ext cx="1357322" cy="12858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58016" y="1214422"/>
            <a:ext cx="1500198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43636" y="3071810"/>
            <a:ext cx="1643074" cy="1428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572264" y="4929198"/>
            <a:ext cx="1714512" cy="16430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43240" y="4786322"/>
            <a:ext cx="1857388" cy="1571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282" y="4857760"/>
            <a:ext cx="1857388" cy="17145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Содержимое 3"/>
          <p:cNvPicPr>
            <a:picLocks noGrp="1"/>
          </p:cNvPicPr>
          <p:nvPr>
            <p:ph idx="1"/>
          </p:nvPr>
        </p:nvPicPr>
        <p:blipFill>
          <a:blip r:embed="rId5" cstate="print"/>
          <a:srcRect l="22783" t="4283" r="22828" b="8351"/>
          <a:stretch>
            <a:fillRect/>
          </a:stretch>
        </p:blipFill>
        <p:spPr bwMode="auto">
          <a:xfrm>
            <a:off x="4071934" y="3214686"/>
            <a:ext cx="94072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 cstate="print"/>
          <a:srcRect l="18333" r="18667" b="6444"/>
          <a:stretch>
            <a:fillRect/>
          </a:stretch>
        </p:blipFill>
        <p:spPr bwMode="auto">
          <a:xfrm>
            <a:off x="4286248" y="1428736"/>
            <a:ext cx="785818" cy="7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 cstate="print"/>
          <a:srcRect r="2419"/>
          <a:stretch>
            <a:fillRect/>
          </a:stretch>
        </p:blipFill>
        <p:spPr bwMode="auto">
          <a:xfrm>
            <a:off x="1857356" y="37861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5214950"/>
            <a:ext cx="113505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5357826"/>
            <a:ext cx="9953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1500174"/>
            <a:ext cx="8953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11" cstate="print"/>
          <a:srcRect l="7055" t="5629" r="7643" b="3189"/>
          <a:stretch>
            <a:fillRect/>
          </a:stretch>
        </p:blipFill>
        <p:spPr bwMode="auto">
          <a:xfrm>
            <a:off x="6500827" y="3357562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5072074"/>
            <a:ext cx="100488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>
            <a:endCxn id="19" idx="0"/>
          </p:cNvCxnSpPr>
          <p:nvPr/>
        </p:nvCxnSpPr>
        <p:spPr>
          <a:xfrm rot="5400000">
            <a:off x="464315" y="3893347"/>
            <a:ext cx="164307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2" idx="0"/>
          </p:cNvCxnSpPr>
          <p:nvPr/>
        </p:nvCxnSpPr>
        <p:spPr>
          <a:xfrm rot="16200000" flipH="1">
            <a:off x="2232405" y="3411140"/>
            <a:ext cx="214314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2567404" y="3361897"/>
            <a:ext cx="1589277" cy="1294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15" idx="3"/>
          </p:cNvCxnSpPr>
          <p:nvPr/>
        </p:nvCxnSpPr>
        <p:spPr>
          <a:xfrm flipV="1">
            <a:off x="3214678" y="2494921"/>
            <a:ext cx="3863037" cy="7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4" idx="7"/>
            <a:endCxn id="14" idx="1"/>
          </p:cNvCxnSpPr>
          <p:nvPr/>
        </p:nvCxnSpPr>
        <p:spPr>
          <a:xfrm rot="5400000" flipH="1" flipV="1">
            <a:off x="3466352" y="856335"/>
            <a:ext cx="186519" cy="1279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14678" y="2714620"/>
            <a:ext cx="78581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214678" y="2643182"/>
            <a:ext cx="357190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4" idx="5"/>
          </p:cNvCxnSpPr>
          <p:nvPr/>
        </p:nvCxnSpPr>
        <p:spPr>
          <a:xfrm rot="16200000" flipH="1">
            <a:off x="3237088" y="2737030"/>
            <a:ext cx="3018038" cy="3652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8794" y="2357430"/>
            <a:ext cx="714381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470912" cy="428604"/>
          </a:xfrm>
          <a:prstGeom prst="actionButtonForwardNex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 фрукты на блюдо.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071810"/>
            <a:ext cx="378621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636"/>
            <a:ext cx="1758176" cy="11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2"/>
            <a:ext cx="1007442" cy="104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929198"/>
            <a:ext cx="2247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 r="4999" b="-1"/>
          <a:stretch>
            <a:fillRect/>
          </a:stretch>
        </p:blipFill>
        <p:spPr bwMode="auto">
          <a:xfrm>
            <a:off x="428596" y="1285860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 r="50000"/>
          <a:stretch>
            <a:fillRect/>
          </a:stretch>
        </p:blipFill>
        <p:spPr bwMode="auto">
          <a:xfrm>
            <a:off x="2571736" y="4929198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58" y="2928934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121442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1285860"/>
            <a:ext cx="1485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3071810"/>
            <a:ext cx="1162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43900" y="5815584"/>
            <a:ext cx="828102" cy="542374"/>
          </a:xfrm>
          <a:prstGeom prst="actionButtonForwardNex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879 L 0.18611 0.2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8 0.07176 L 0.22414 0.28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227 L -0.06858 0.290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4213 L 0.09931 -0.249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49"/>
            <a:ext cx="1452566" cy="217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143116"/>
            <a:ext cx="1866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143380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21481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ForwardNex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3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3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2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1609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7194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714752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785926"/>
            <a:ext cx="200026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ForwardNex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3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3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43050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736"/>
            <a:ext cx="1200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 t="56996"/>
          <a:stretch>
            <a:fillRect/>
          </a:stretch>
        </p:blipFill>
        <p:spPr bwMode="auto">
          <a:xfrm>
            <a:off x="642910" y="3714752"/>
            <a:ext cx="3810000" cy="21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43314"/>
            <a:ext cx="228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572396" y="5357826"/>
            <a:ext cx="1042416" cy="1042416"/>
          </a:xfrm>
          <a:prstGeom prst="actionButtonForwardNex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3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3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l="3205" t="3488" r="7050" b="2325"/>
          <a:stretch>
            <a:fillRect/>
          </a:stretch>
        </p:blipFill>
        <p:spPr bwMode="auto">
          <a:xfrm>
            <a:off x="4714876" y="1785926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500570"/>
            <a:ext cx="1952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21481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ForwardNex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3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3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3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3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74</Words>
  <Application>Microsoft Office PowerPoint</Application>
  <PresentationFormat>Экран (4:3)</PresentationFormat>
  <Paragraphs>38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ФРУКТЫ</vt:lpstr>
      <vt:lpstr>1. Назови картинки. 2. Назови картинки одним словом.</vt:lpstr>
      <vt:lpstr>ГДЕ РАСТУТ ФРУКТЫ?</vt:lpstr>
      <vt:lpstr>Назови сок, конфету и варенье из фруктов.</vt:lpstr>
      <vt:lpstr>Положи фрукты на блюдо.</vt:lpstr>
      <vt:lpstr>Четвёртый лишний</vt:lpstr>
      <vt:lpstr>Четвёртый лишний</vt:lpstr>
      <vt:lpstr>Четвёртый лишний</vt:lpstr>
      <vt:lpstr>Четвёртый лишний</vt:lpstr>
      <vt:lpstr>Составление описательного рассказа.</vt:lpstr>
      <vt:lpstr>Кузнецова Марина Юрьевна учитель-логопед МДОУ №119 «Игрушечка» г. Петрозаводск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марина</dc:creator>
  <cp:lastModifiedBy>марина</cp:lastModifiedBy>
  <cp:revision>50</cp:revision>
  <dcterms:created xsi:type="dcterms:W3CDTF">2013-11-09T06:12:29Z</dcterms:created>
  <dcterms:modified xsi:type="dcterms:W3CDTF">2013-11-09T16:21:13Z</dcterms:modified>
</cp:coreProperties>
</file>