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1B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D9CA9-0D81-4115-BB67-B45519EB5F8C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6C5E1-B056-4107-9A07-C828D8742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548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C9DC-B3BA-4002-B432-62A1B3548F0B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5A20-9B77-469A-B540-BD0D3312DE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905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C9DC-B3BA-4002-B432-62A1B3548F0B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5A20-9B77-469A-B540-BD0D3312DE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259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C9DC-B3BA-4002-B432-62A1B3548F0B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5A20-9B77-469A-B540-BD0D3312DE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384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C9DC-B3BA-4002-B432-62A1B3548F0B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5A20-9B77-469A-B540-BD0D3312DE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606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C9DC-B3BA-4002-B432-62A1B3548F0B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5A20-9B77-469A-B540-BD0D3312DE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365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C9DC-B3BA-4002-B432-62A1B3548F0B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5A20-9B77-469A-B540-BD0D3312DE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562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C9DC-B3BA-4002-B432-62A1B3548F0B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5A20-9B77-469A-B540-BD0D3312DE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924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C9DC-B3BA-4002-B432-62A1B3548F0B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5A20-9B77-469A-B540-BD0D3312DE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635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C9DC-B3BA-4002-B432-62A1B3548F0B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5A20-9B77-469A-B540-BD0D3312DE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76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C9DC-B3BA-4002-B432-62A1B3548F0B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5A20-9B77-469A-B540-BD0D3312DE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590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C9DC-B3BA-4002-B432-62A1B3548F0B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5A20-9B77-469A-B540-BD0D3312DE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323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EC9DC-B3BA-4002-B432-62A1B3548F0B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95A20-9B77-469A-B540-BD0D3312DE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635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audio" Target="../media/audio1.wav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5.jpeg"/><Relationship Id="rId18" Type="http://schemas.openxmlformats.org/officeDocument/2006/relationships/image" Target="../media/image22.png"/><Relationship Id="rId3" Type="http://schemas.openxmlformats.org/officeDocument/2006/relationships/audio" Target="../media/audio3.wav"/><Relationship Id="rId7" Type="http://schemas.openxmlformats.org/officeDocument/2006/relationships/slide" Target="slide11.xml"/><Relationship Id="rId12" Type="http://schemas.openxmlformats.org/officeDocument/2006/relationships/image" Target="../media/image13.png"/><Relationship Id="rId17" Type="http://schemas.openxmlformats.org/officeDocument/2006/relationships/image" Target="../media/image21.jpeg"/><Relationship Id="rId2" Type="http://schemas.openxmlformats.org/officeDocument/2006/relationships/audio" Target="../media/audio5.wav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1.png"/><Relationship Id="rId5" Type="http://schemas.openxmlformats.org/officeDocument/2006/relationships/slide" Target="slide10.xml"/><Relationship Id="rId15" Type="http://schemas.openxmlformats.org/officeDocument/2006/relationships/image" Target="../media/image19.jpeg"/><Relationship Id="rId10" Type="http://schemas.openxmlformats.org/officeDocument/2006/relationships/image" Target="../media/image10.png"/><Relationship Id="rId19" Type="http://schemas.openxmlformats.org/officeDocument/2006/relationships/audio" Target="../media/audio5.wav"/><Relationship Id="rId4" Type="http://schemas.openxmlformats.org/officeDocument/2006/relationships/audio" Target="../media/audio6.wav"/><Relationship Id="rId9" Type="http://schemas.openxmlformats.org/officeDocument/2006/relationships/image" Target="../media/image3.png"/><Relationship Id="rId1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1.jpeg"/><Relationship Id="rId3" Type="http://schemas.openxmlformats.org/officeDocument/2006/relationships/slide" Target="slide11.xml"/><Relationship Id="rId7" Type="http://schemas.openxmlformats.org/officeDocument/2006/relationships/image" Target="../media/image10.png"/><Relationship Id="rId12" Type="http://schemas.openxmlformats.org/officeDocument/2006/relationships/image" Target="../media/image19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7.png"/><Relationship Id="rId5" Type="http://schemas.openxmlformats.org/officeDocument/2006/relationships/image" Target="../media/image2.png"/><Relationship Id="rId15" Type="http://schemas.openxmlformats.org/officeDocument/2006/relationships/audio" Target="../media/audio5.wav"/><Relationship Id="rId10" Type="http://schemas.openxmlformats.org/officeDocument/2006/relationships/image" Target="../media/image15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Relationship Id="rId1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3.wav"/><Relationship Id="rId7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slide" Target="slide3.xml"/><Relationship Id="rId10" Type="http://schemas.openxmlformats.org/officeDocument/2006/relationships/image" Target="../media/image9.png"/><Relationship Id="rId4" Type="http://schemas.openxmlformats.org/officeDocument/2006/relationships/audio" Target="../media/audio4.wav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audio" Target="../media/audio5.wav"/><Relationship Id="rId3" Type="http://schemas.openxmlformats.org/officeDocument/2006/relationships/audio" Target="../media/audio3.wav"/><Relationship Id="rId7" Type="http://schemas.openxmlformats.org/officeDocument/2006/relationships/slide" Target="slide5.xml"/><Relationship Id="rId12" Type="http://schemas.openxmlformats.org/officeDocument/2006/relationships/image" Target="../media/image6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0.png"/><Relationship Id="rId5" Type="http://schemas.openxmlformats.org/officeDocument/2006/relationships/slide" Target="slide4.xml"/><Relationship Id="rId10" Type="http://schemas.openxmlformats.org/officeDocument/2006/relationships/image" Target="../media/image9.png"/><Relationship Id="rId4" Type="http://schemas.openxmlformats.org/officeDocument/2006/relationships/audio" Target="../media/audio6.wav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2.png"/><Relationship Id="rId3" Type="http://schemas.openxmlformats.org/officeDocument/2006/relationships/audio" Target="../media/audio3.wav"/><Relationship Id="rId7" Type="http://schemas.openxmlformats.org/officeDocument/2006/relationships/slide" Target="slide6.xml"/><Relationship Id="rId12" Type="http://schemas.openxmlformats.org/officeDocument/2006/relationships/image" Target="../media/image11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6.png"/><Relationship Id="rId5" Type="http://schemas.openxmlformats.org/officeDocument/2006/relationships/slide" Target="slide5.xml"/><Relationship Id="rId10" Type="http://schemas.openxmlformats.org/officeDocument/2006/relationships/image" Target="../media/image10.png"/><Relationship Id="rId4" Type="http://schemas.openxmlformats.org/officeDocument/2006/relationships/audio" Target="../media/audio6.wav"/><Relationship Id="rId9" Type="http://schemas.openxmlformats.org/officeDocument/2006/relationships/image" Target="../media/image3.png"/><Relationship Id="rId14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13.png"/><Relationship Id="rId3" Type="http://schemas.openxmlformats.org/officeDocument/2006/relationships/audio" Target="../media/audio3.wav"/><Relationship Id="rId7" Type="http://schemas.openxmlformats.org/officeDocument/2006/relationships/image" Target="../media/image2.png"/><Relationship Id="rId12" Type="http://schemas.openxmlformats.org/officeDocument/2006/relationships/image" Target="../media/image12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1.png"/><Relationship Id="rId5" Type="http://schemas.openxmlformats.org/officeDocument/2006/relationships/slide" Target="slide6.xml"/><Relationship Id="rId15" Type="http://schemas.openxmlformats.org/officeDocument/2006/relationships/audio" Target="../media/audio5.wav"/><Relationship Id="rId10" Type="http://schemas.openxmlformats.org/officeDocument/2006/relationships/image" Target="../media/image10.png"/><Relationship Id="rId4" Type="http://schemas.openxmlformats.org/officeDocument/2006/relationships/audio" Target="../media/audio4.wav"/><Relationship Id="rId9" Type="http://schemas.openxmlformats.org/officeDocument/2006/relationships/image" Target="../media/image3.png"/><Relationship Id="rId1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4.jpeg"/><Relationship Id="rId3" Type="http://schemas.openxmlformats.org/officeDocument/2006/relationships/audio" Target="../media/audio3.wav"/><Relationship Id="rId7" Type="http://schemas.openxmlformats.org/officeDocument/2006/relationships/slide" Target="slide8.xml"/><Relationship Id="rId12" Type="http://schemas.openxmlformats.org/officeDocument/2006/relationships/image" Target="../media/image13.png"/><Relationship Id="rId2" Type="http://schemas.openxmlformats.org/officeDocument/2006/relationships/audio" Target="../media/audio5.wav"/><Relationship Id="rId16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1.png"/><Relationship Id="rId5" Type="http://schemas.openxmlformats.org/officeDocument/2006/relationships/slide" Target="slide7.xml"/><Relationship Id="rId15" Type="http://schemas.openxmlformats.org/officeDocument/2006/relationships/image" Target="../media/image16.png"/><Relationship Id="rId10" Type="http://schemas.openxmlformats.org/officeDocument/2006/relationships/image" Target="../media/image10.png"/><Relationship Id="rId4" Type="http://schemas.openxmlformats.org/officeDocument/2006/relationships/audio" Target="../media/audio6.wav"/><Relationship Id="rId9" Type="http://schemas.openxmlformats.org/officeDocument/2006/relationships/image" Target="../media/image3.png"/><Relationship Id="rId1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15.jpeg"/><Relationship Id="rId3" Type="http://schemas.openxmlformats.org/officeDocument/2006/relationships/audio" Target="../media/audio3.wav"/><Relationship Id="rId7" Type="http://schemas.openxmlformats.org/officeDocument/2006/relationships/image" Target="../media/image2.png"/><Relationship Id="rId12" Type="http://schemas.openxmlformats.org/officeDocument/2006/relationships/image" Target="../media/image13.png"/><Relationship Id="rId17" Type="http://schemas.openxmlformats.org/officeDocument/2006/relationships/audio" Target="../media/audio5.wav"/><Relationship Id="rId2" Type="http://schemas.openxmlformats.org/officeDocument/2006/relationships/audio" Target="../media/audio5.wav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1.png"/><Relationship Id="rId5" Type="http://schemas.openxmlformats.org/officeDocument/2006/relationships/slide" Target="slide8.xml"/><Relationship Id="rId15" Type="http://schemas.openxmlformats.org/officeDocument/2006/relationships/image" Target="../media/image17.png"/><Relationship Id="rId10" Type="http://schemas.openxmlformats.org/officeDocument/2006/relationships/image" Target="../media/image10.png"/><Relationship Id="rId4" Type="http://schemas.openxmlformats.org/officeDocument/2006/relationships/audio" Target="../media/audio4.wav"/><Relationship Id="rId9" Type="http://schemas.openxmlformats.org/officeDocument/2006/relationships/image" Target="../media/image3.png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15.jpeg"/><Relationship Id="rId18" Type="http://schemas.openxmlformats.org/officeDocument/2006/relationships/audio" Target="../media/audio5.wav"/><Relationship Id="rId3" Type="http://schemas.openxmlformats.org/officeDocument/2006/relationships/audio" Target="../media/audio3.wav"/><Relationship Id="rId7" Type="http://schemas.openxmlformats.org/officeDocument/2006/relationships/image" Target="../media/image2.png"/><Relationship Id="rId12" Type="http://schemas.openxmlformats.org/officeDocument/2006/relationships/image" Target="../media/image13.png"/><Relationship Id="rId17" Type="http://schemas.openxmlformats.org/officeDocument/2006/relationships/image" Target="../media/image20.jpeg"/><Relationship Id="rId2" Type="http://schemas.openxmlformats.org/officeDocument/2006/relationships/audio" Target="../media/audio5.wav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1.png"/><Relationship Id="rId5" Type="http://schemas.openxmlformats.org/officeDocument/2006/relationships/slide" Target="slide9.xml"/><Relationship Id="rId15" Type="http://schemas.openxmlformats.org/officeDocument/2006/relationships/image" Target="../media/image18.jpeg"/><Relationship Id="rId10" Type="http://schemas.openxmlformats.org/officeDocument/2006/relationships/image" Target="../media/image10.png"/><Relationship Id="rId4" Type="http://schemas.openxmlformats.org/officeDocument/2006/relationships/audio" Target="../media/audio4.wav"/><Relationship Id="rId9" Type="http://schemas.openxmlformats.org/officeDocument/2006/relationships/image" Target="../media/image3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97b551e7dd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450413" y="425144"/>
            <a:ext cx="8207375" cy="59769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0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548680"/>
            <a:ext cx="684076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>
                <a:ln w="28575">
                  <a:solidFill>
                    <a:srgbClr val="002060"/>
                  </a:solidFill>
                  <a:prstDash val="solid"/>
                  <a:miter lim="800000"/>
                </a:ln>
                <a:pattFill prst="plaid">
                  <a:fgClr>
                    <a:schemeClr val="accent1"/>
                  </a:fgClr>
                  <a:bgClr>
                    <a:schemeClr val="bg1"/>
                  </a:bgClr>
                </a:patt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Чьи  игрушки?</a:t>
            </a:r>
          </a:p>
        </p:txBody>
      </p:sp>
      <p:pic>
        <p:nvPicPr>
          <p:cNvPr id="1026" name="Picture 2" descr="C:\Doc\_Папка мамы\ТГ\Зоя и Женя\Женя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2" y="1875955"/>
            <a:ext cx="2811011" cy="363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\_Папка мамы\ТГ\Зоя и Женя\Зоя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4" y="1872119"/>
            <a:ext cx="2727855" cy="352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34818" y="5507048"/>
            <a:ext cx="6737582" cy="7302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u="sng" dirty="0"/>
              <a:t>Цель игры</a:t>
            </a:r>
            <a:r>
              <a:rPr lang="ru-RU" sz="2200" dirty="0"/>
              <a:t>: дифференциация звуков </a:t>
            </a:r>
            <a:r>
              <a:rPr lang="ru-RU" sz="2200" b="1" dirty="0">
                <a:solidFill>
                  <a:srgbClr val="002060"/>
                </a:solidFill>
              </a:rPr>
              <a:t>З</a:t>
            </a:r>
            <a:r>
              <a:rPr lang="ru-RU" sz="2200" dirty="0"/>
              <a:t> и </a:t>
            </a:r>
            <a:r>
              <a:rPr lang="ru-RU" sz="2200" b="1" dirty="0">
                <a:solidFill>
                  <a:srgbClr val="002060"/>
                </a:solidFill>
              </a:rPr>
              <a:t>Ж</a:t>
            </a:r>
            <a:r>
              <a:rPr lang="ru-RU" sz="2200" dirty="0"/>
              <a:t> в словах</a:t>
            </a:r>
          </a:p>
        </p:txBody>
      </p:sp>
      <p:pic>
        <p:nvPicPr>
          <p:cNvPr id="1032" name="Picture 8" descr="C:\Doc\_Папка мамы\ТГ\Зоя и Женя\ёжик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265" y="3038074"/>
            <a:ext cx="1727429" cy="172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Doc\_Папка мамы\ТГ\Зоя и Женя\зайк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508" y="2575704"/>
            <a:ext cx="1488942" cy="223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Doc\_Папка мамы\ТГ\Зоя и Женя\жираф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325" y="2301836"/>
            <a:ext cx="1610126" cy="161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Doc\_Папка мамы\ТГ\Зоя и Женя\незнайка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508" y="2949425"/>
            <a:ext cx="1167635" cy="190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47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sndAc>
          <p:stSnd>
            <p:snd r:embed="rId2" name="музыка 1 слайд.wav"/>
          </p:stSnd>
        </p:sndAc>
      </p:transition>
    </mc:Choice>
    <mc:Fallback xmlns="">
      <p:transition spd="slow" advClick="0" advTm="15000">
        <p:sndAc>
          <p:stSnd>
            <p:snd r:embed="rId10" name="музыка 1 слайд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48148E-6 L 0.24792 0.0046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96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5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250"/>
                            </p:stCondLst>
                            <p:childTnLst>
                              <p:par>
                                <p:cTn id="3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9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250"/>
                            </p:stCondLst>
                            <p:childTnLst>
                              <p:par>
                                <p:cTn id="4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75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250"/>
                            </p:stCondLst>
                            <p:childTnLst>
                              <p:par>
                                <p:cTn id="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L 0.1698 0.120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90" y="6019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48148E-6 L -0.23836 -0.0270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27" y="-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250"/>
                            </p:stCondLst>
                            <p:childTnLst>
                              <p:par>
                                <p:cTn id="6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25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750"/>
                            </p:stCondLst>
                            <p:childTnLst>
                              <p:par>
                                <p:cTn id="8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\_Папка мамы\ТГ\Зоя и Женя\DSC06360.jpg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" r="2255"/>
          <a:stretch/>
        </p:blipFill>
        <p:spPr bwMode="auto">
          <a:xfrm>
            <a:off x="0" y="0"/>
            <a:ext cx="9165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\_Папка мамы\ТГ\Зоя и Женя\Женя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5809"/>
            <a:ext cx="2811011" cy="363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Doc\_Папка мамы\ТГ\Зоя и Женя\Зоя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399" y="1512336"/>
            <a:ext cx="2727855" cy="352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hlinkClick r:id="rId5" action="ppaction://hlinksldjump"/>
          </p:cNvPr>
          <p:cNvSpPr/>
          <p:nvPr/>
        </p:nvSpPr>
        <p:spPr>
          <a:xfrm>
            <a:off x="496679" y="6237312"/>
            <a:ext cx="1944216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Ж</a:t>
            </a:r>
            <a:r>
              <a:rPr lang="ru-RU" sz="4000" b="1" dirty="0"/>
              <a:t>еня</a:t>
            </a:r>
          </a:p>
        </p:txBody>
      </p:sp>
      <p:sp>
        <p:nvSpPr>
          <p:cNvPr id="8" name="Прямоугольник 7">
            <a:hlinkClick r:id="rId5" action="ppaction://hlinksldjump"/>
          </p:cNvPr>
          <p:cNvSpPr/>
          <p:nvPr/>
        </p:nvSpPr>
        <p:spPr>
          <a:xfrm>
            <a:off x="7524328" y="4492818"/>
            <a:ext cx="1944216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З</a:t>
            </a:r>
            <a:r>
              <a:rPr lang="ru-RU" sz="4000" b="1" dirty="0"/>
              <a:t>оя</a:t>
            </a:r>
          </a:p>
        </p:txBody>
      </p:sp>
      <p:pic>
        <p:nvPicPr>
          <p:cNvPr id="10" name="Picture 3" descr="C:\Doc\_Папка мамы\ТГ\Зоя и Женя\зайка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048" y="2241296"/>
            <a:ext cx="767393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\_Папка мамы\ТГ\Зоя и Женя\жираф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65567"/>
            <a:ext cx="1003176" cy="100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Doc\_Папка мамы\ТГ\Зоя и Женя\ёжик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0124">
            <a:off x="2202907" y="2835233"/>
            <a:ext cx="968463" cy="96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Doc\_Папка мамы\ТГ\Зоя и Женя\замок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250" y="2342705"/>
            <a:ext cx="956155" cy="95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Doc\_Папка мамы\ТГ\Зоя и Женя\жук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718" y="3798858"/>
            <a:ext cx="674840" cy="41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\_Папка мамы\ТГ\Зоя и Женя\незнайка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758" y="2492896"/>
            <a:ext cx="572008" cy="93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Doc\_Папка мамы\ТГ\Зоя и Женя\козленок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511" y="4385835"/>
            <a:ext cx="1633251" cy="132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Doc\_Папка мамы\ТГ\Зоя и Женя\козленок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069" y="3115201"/>
            <a:ext cx="684665" cy="55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Doc\_Папка мамы\ТГ\Зоя и Женя\флажок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74736">
            <a:off x="4740203" y="4747596"/>
            <a:ext cx="926109" cy="144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17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FREEGUID.WAV"/>
          </p:stSnd>
        </p:sndAc>
      </p:transition>
    </mc:Choice>
    <mc:Fallback xmlns="">
      <p:transition spd="slow">
        <p:sndAc>
          <p:stSnd>
            <p:snd r:embed="rId19" name="FREEGUI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59259E-6 L 0.25972 -0.236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86" y="-1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NF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хочу другое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\_Папка мамы\ТГ\Зоя и Женя\DSC06360.jpg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" r="2255"/>
          <a:stretch/>
        </p:blipFill>
        <p:spPr bwMode="auto">
          <a:xfrm>
            <a:off x="0" y="0"/>
            <a:ext cx="9165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\_Папка мамы\ТГ\Зоя и Женя\Женя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5809"/>
            <a:ext cx="2811011" cy="363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Doc\_Папка мамы\ТГ\Зоя и Женя\Зоя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399" y="1512336"/>
            <a:ext cx="2727855" cy="352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496679" y="6237312"/>
            <a:ext cx="1944216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Ж</a:t>
            </a:r>
            <a:r>
              <a:rPr lang="ru-RU" sz="4000" b="1" dirty="0"/>
              <a:t>еня</a:t>
            </a:r>
          </a:p>
        </p:txBody>
      </p:sp>
      <p:sp>
        <p:nvSpPr>
          <p:cNvPr id="8" name="Прямоугольник 7">
            <a:hlinkClick r:id="rId3" action="ppaction://hlinksldjump"/>
          </p:cNvPr>
          <p:cNvSpPr/>
          <p:nvPr/>
        </p:nvSpPr>
        <p:spPr>
          <a:xfrm>
            <a:off x="7524328" y="4492818"/>
            <a:ext cx="1944216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З</a:t>
            </a:r>
            <a:r>
              <a:rPr lang="ru-RU" sz="4000" b="1" dirty="0"/>
              <a:t>оя</a:t>
            </a:r>
          </a:p>
        </p:txBody>
      </p:sp>
      <p:pic>
        <p:nvPicPr>
          <p:cNvPr id="10" name="Picture 3" descr="C:\Doc\_Папка мамы\ТГ\Зоя и Женя\зайка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048" y="2241296"/>
            <a:ext cx="767393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\_Папка мамы\ТГ\Зоя и Женя\жираф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65567"/>
            <a:ext cx="1003176" cy="100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Doc\_Папка мамы\ТГ\Зоя и Женя\ёжик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0124">
            <a:off x="2202907" y="2835233"/>
            <a:ext cx="968463" cy="96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Doc\_Папка мамы\ТГ\Зоя и Женя\замок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250" y="2342705"/>
            <a:ext cx="956155" cy="95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Doc\_Папка мамы\ТГ\Зоя и Женя\жук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718" y="3839934"/>
            <a:ext cx="674840" cy="41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\_Папка мамы\ТГ\Зоя и Женя\незнайка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758" y="2492896"/>
            <a:ext cx="572008" cy="93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Doc\_Папка мамы\ТГ\Зоя и Женя\козленок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069" y="3115201"/>
            <a:ext cx="684665" cy="55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Doc\_Папка мамы\ТГ\Зоя и Женя\флажок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74736">
            <a:off x="4740203" y="4747596"/>
            <a:ext cx="926109" cy="144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Doc\_Папка мамы\ТГ\Зоя и Женя\флажок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3946">
            <a:off x="3043615" y="3354735"/>
            <a:ext cx="463055" cy="72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100392" y="6310738"/>
            <a:ext cx="1043608" cy="47525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51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FREEGUID.WAV"/>
          </p:stSnd>
        </p:sndAc>
      </p:transition>
    </mc:Choice>
    <mc:Fallback xmlns="">
      <p:transition spd="slow">
        <p:sndAc>
          <p:stSnd>
            <p:snd r:embed="rId15" name="FREEGUI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-0.36823 -0.087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20" y="-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97b551e7dd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450413" y="425144"/>
            <a:ext cx="8207375" cy="59769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0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548680"/>
            <a:ext cx="684076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>
                <a:ln w="28575">
                  <a:solidFill>
                    <a:srgbClr val="002060"/>
                  </a:solidFill>
                  <a:prstDash val="solid"/>
                  <a:miter lim="800000"/>
                </a:ln>
                <a:pattFill prst="plaid">
                  <a:fgClr>
                    <a:schemeClr val="accent1"/>
                  </a:fgClr>
                  <a:bgClr>
                    <a:schemeClr val="bg1"/>
                  </a:bgClr>
                </a:patt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МОЛОДЕЦ</a:t>
            </a:r>
          </a:p>
        </p:txBody>
      </p:sp>
      <p:pic>
        <p:nvPicPr>
          <p:cNvPr id="1026" name="Picture 2" descr="C:\Doc\_Папка мамы\ТГ\Зоя и Женя\Женя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2" y="1875955"/>
            <a:ext cx="2811011" cy="363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\_Папка мамы\ТГ\Зоя и Женя\Зоя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4" y="1872119"/>
            <a:ext cx="2727855" cy="352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Doc\_Папка мамы\ТГ\Зоя и Женя\зайк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889" y="2407471"/>
            <a:ext cx="1488942" cy="223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Doc\_Папка мамы\ТГ\Зоя и Женя\жираф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20123"/>
            <a:ext cx="1610126" cy="161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0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sndAc>
          <p:stSnd>
            <p:snd r:embed="rId2" name="музыка 1 слайд.wav"/>
          </p:stSnd>
        </p:sndAc>
      </p:transition>
    </mc:Choice>
    <mc:Fallback xmlns="">
      <p:transition spd="slow" advClick="0" advTm="15000">
        <p:sndAc>
          <p:stSnd>
            <p:snd r:embed="rId10" name="музыка 1 слайд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0.20156 0.00347 " pathEditMode="relative" rAng="0" ptsTypes="AA">
                                      <p:cBhvr>
                                        <p:cTn id="56" dur="2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9" y="16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0.19549 -0.00347 " pathEditMode="relative" rAng="0" ptsTypes="AA">
                                      <p:cBhvr>
                                        <p:cTn id="58" dur="2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7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-0.23577 -0.00903 " pathEditMode="relative" rAng="0" ptsTypes="AA">
                                      <p:cBhvr>
                                        <p:cTn id="61" dur="2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88" y="-463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7 L -0.22049 -0.01412 " pathEditMode="relative" rAng="0" ptsTypes="AA">
                                      <p:cBhvr>
                                        <p:cTn id="63" dur="2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4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97b551e7dd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450413" y="425144"/>
            <a:ext cx="8207375" cy="59769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0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620688"/>
            <a:ext cx="7488831" cy="57813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2B1BA5"/>
                </a:solidFill>
              </a:rPr>
              <a:t>Это </a:t>
            </a:r>
            <a:r>
              <a:rPr lang="ru-RU" sz="2800" dirty="0">
                <a:solidFill>
                  <a:srgbClr val="C00000"/>
                </a:solidFill>
              </a:rPr>
              <a:t>Женя</a:t>
            </a:r>
            <a:r>
              <a:rPr lang="ru-RU" sz="2800" dirty="0">
                <a:solidFill>
                  <a:srgbClr val="2B1BA5"/>
                </a:solidFill>
              </a:rPr>
              <a:t> и </a:t>
            </a:r>
            <a:r>
              <a:rPr lang="ru-RU" sz="2800" dirty="0">
                <a:solidFill>
                  <a:srgbClr val="C00000"/>
                </a:solidFill>
              </a:rPr>
              <a:t>Зоя</a:t>
            </a:r>
            <a:r>
              <a:rPr lang="ru-RU" sz="2800" dirty="0">
                <a:solidFill>
                  <a:srgbClr val="2B1BA5"/>
                </a:solidFill>
              </a:rPr>
              <a:t>. Они брат и сестра.  </a:t>
            </a:r>
          </a:p>
          <a:p>
            <a:pPr algn="ctr"/>
            <a:r>
              <a:rPr lang="ru-RU" sz="2800" dirty="0">
                <a:solidFill>
                  <a:srgbClr val="2B1BA5"/>
                </a:solidFill>
              </a:rPr>
              <a:t>Однажды мама попросила детей навести порядок в комнате и разложить игрушки по местам.  </a:t>
            </a:r>
          </a:p>
          <a:p>
            <a:pPr algn="ctr"/>
            <a:r>
              <a:rPr lang="ru-RU" sz="2800" dirty="0">
                <a:solidFill>
                  <a:srgbClr val="2B1BA5"/>
                </a:solidFill>
              </a:rPr>
              <a:t>Помоги детям! </a:t>
            </a:r>
          </a:p>
          <a:p>
            <a:pPr algn="ctr"/>
            <a:r>
              <a:rPr lang="ru-RU" sz="2800" dirty="0">
                <a:solidFill>
                  <a:srgbClr val="2B1BA5"/>
                </a:solidFill>
              </a:rPr>
              <a:t>Зое дай игрушки, в названии которых слышится звук З, ведь её имя начинается на этот звук.</a:t>
            </a:r>
          </a:p>
          <a:p>
            <a:pPr algn="ctr"/>
            <a:r>
              <a:rPr lang="ru-RU" sz="2800" i="1" dirty="0">
                <a:solidFill>
                  <a:srgbClr val="C00000"/>
                </a:solidFill>
              </a:rPr>
              <a:t>А игрушки с каким звуком достанутся Жене?</a:t>
            </a:r>
          </a:p>
          <a:p>
            <a:pPr algn="ctr"/>
            <a:r>
              <a:rPr lang="ru-RU" sz="2800" dirty="0">
                <a:solidFill>
                  <a:srgbClr val="2B1BA5"/>
                </a:solidFill>
              </a:rPr>
              <a:t>Правильно, со звуком Ж, в имени Женя этот звук стоит в самом начале.</a:t>
            </a:r>
          </a:p>
          <a:p>
            <a:pPr algn="ctr"/>
            <a:r>
              <a:rPr lang="ru-RU" sz="2400" i="1" dirty="0">
                <a:solidFill>
                  <a:srgbClr val="C00000"/>
                </a:solidFill>
              </a:rPr>
              <a:t>После появления игрушки на экране, щелкни мышкой по Зое или Жене, в зависимости от того, кому из них нужно отдать игрушку.</a:t>
            </a:r>
          </a:p>
        </p:txBody>
      </p:sp>
    </p:spTree>
    <p:extLst>
      <p:ext uri="{BB962C8B-B14F-4D97-AF65-F5344CB8AC3E}">
        <p14:creationId xmlns:p14="http://schemas.microsoft.com/office/powerpoint/2010/main" val="3967612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\_Папка мамы\ТГ\Зоя и Женя\DSC06360.jpg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" r="2255"/>
          <a:stretch/>
        </p:blipFill>
        <p:spPr bwMode="auto">
          <a:xfrm>
            <a:off x="0" y="0"/>
            <a:ext cx="9165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\_Папка мамы\ТГ\Зоя и Женя\Женя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5809"/>
            <a:ext cx="2811011" cy="363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Doc\_Папка мамы\ТГ\Зоя и Женя\Зоя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400" y="1512336"/>
            <a:ext cx="2727855" cy="352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hlinkClick r:id="rId5" action="ppaction://hlinksldjump"/>
          </p:cNvPr>
          <p:cNvSpPr/>
          <p:nvPr/>
        </p:nvSpPr>
        <p:spPr>
          <a:xfrm>
            <a:off x="496679" y="6237312"/>
            <a:ext cx="1944216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Ж</a:t>
            </a:r>
            <a:r>
              <a:rPr lang="ru-RU" sz="4000" b="1" dirty="0"/>
              <a:t>еня</a:t>
            </a:r>
          </a:p>
        </p:txBody>
      </p:sp>
      <p:sp>
        <p:nvSpPr>
          <p:cNvPr id="8" name="Прямоугольник 7">
            <a:hlinkClick r:id="rId5" action="ppaction://hlinksldjump"/>
          </p:cNvPr>
          <p:cNvSpPr/>
          <p:nvPr/>
        </p:nvSpPr>
        <p:spPr>
          <a:xfrm>
            <a:off x="7524328" y="4492818"/>
            <a:ext cx="1944216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З</a:t>
            </a:r>
            <a:r>
              <a:rPr lang="ru-RU" sz="4000" b="1" dirty="0"/>
              <a:t>оя</a:t>
            </a:r>
          </a:p>
        </p:txBody>
      </p:sp>
      <p:pic>
        <p:nvPicPr>
          <p:cNvPr id="1027" name="Picture 3" descr="C:\Doc\_Папка мамы\ТГ\Зоя и Женя\зайка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97438"/>
            <a:ext cx="1595076" cy="239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6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NF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5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NF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 угадал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\_Папка мамы\ТГ\Зоя и Женя\DSC06360.jpg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" r="2255"/>
          <a:stretch/>
        </p:blipFill>
        <p:spPr bwMode="auto">
          <a:xfrm>
            <a:off x="0" y="0"/>
            <a:ext cx="9165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\_Папка мамы\ТГ\Зоя и Женя\Женя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5809"/>
            <a:ext cx="2811011" cy="363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Doc\_Папка мамы\ТГ\Зоя и Женя\Зоя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400" y="1512336"/>
            <a:ext cx="2727855" cy="352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hlinkClick r:id="rId5" action="ppaction://hlinksldjump"/>
          </p:cNvPr>
          <p:cNvSpPr/>
          <p:nvPr/>
        </p:nvSpPr>
        <p:spPr>
          <a:xfrm>
            <a:off x="496679" y="6237312"/>
            <a:ext cx="1944216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Ж</a:t>
            </a:r>
            <a:r>
              <a:rPr lang="ru-RU" sz="4000" b="1" dirty="0"/>
              <a:t>еня</a:t>
            </a:r>
          </a:p>
        </p:txBody>
      </p:sp>
      <p:sp>
        <p:nvSpPr>
          <p:cNvPr id="8" name="Прямоугольник 7">
            <a:hlinkClick r:id="rId5" action="ppaction://hlinksldjump"/>
          </p:cNvPr>
          <p:cNvSpPr/>
          <p:nvPr/>
        </p:nvSpPr>
        <p:spPr>
          <a:xfrm>
            <a:off x="7524328" y="4492818"/>
            <a:ext cx="1944216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З</a:t>
            </a:r>
            <a:r>
              <a:rPr lang="ru-RU" sz="4000" b="1" dirty="0"/>
              <a:t>оя</a:t>
            </a:r>
          </a:p>
        </p:txBody>
      </p:sp>
      <p:pic>
        <p:nvPicPr>
          <p:cNvPr id="1027" name="Picture 3" descr="C:\Doc\_Папка мамы\ТГ\Зоя и Женя\зайка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97438"/>
            <a:ext cx="1595076" cy="239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Doc\_Папка мамы\ТГ\Зоя и Женя\зайка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048" y="2241296"/>
            <a:ext cx="767393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Doc\_Папка мамы\ТГ\Зоя и Женя\жираф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694" y="3831422"/>
            <a:ext cx="1871472" cy="187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44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FREEGUID.WAV"/>
          </p:stSnd>
        </p:sndAc>
      </p:transition>
    </mc:Choice>
    <mc:Fallback xmlns="">
      <p:transition spd="slow">
        <p:sndAc>
          <p:stSnd>
            <p:snd r:embed="rId13" name="FREEGUI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0.25938 -0.159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69" y="-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NF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хочу другое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\_Папка мамы\ТГ\Зоя и Женя\DSC06360.jpg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" r="2255"/>
          <a:stretch/>
        </p:blipFill>
        <p:spPr bwMode="auto">
          <a:xfrm>
            <a:off x="0" y="0"/>
            <a:ext cx="9165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\_Папка мамы\ТГ\Зоя и Женя\Женя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5809"/>
            <a:ext cx="2811011" cy="363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Doc\_Папка мамы\ТГ\Зоя и Женя\Зоя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399" y="1512336"/>
            <a:ext cx="2727855" cy="352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hlinkClick r:id="rId5" action="ppaction://hlinksldjump"/>
          </p:cNvPr>
          <p:cNvSpPr/>
          <p:nvPr/>
        </p:nvSpPr>
        <p:spPr>
          <a:xfrm>
            <a:off x="496679" y="6237312"/>
            <a:ext cx="1944216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Ж</a:t>
            </a:r>
            <a:r>
              <a:rPr lang="ru-RU" sz="4000" b="1" dirty="0"/>
              <a:t>еня</a:t>
            </a:r>
          </a:p>
        </p:txBody>
      </p:sp>
      <p:sp>
        <p:nvSpPr>
          <p:cNvPr id="8" name="Прямоугольник 7">
            <a:hlinkClick r:id="rId5" action="ppaction://hlinksldjump"/>
          </p:cNvPr>
          <p:cNvSpPr/>
          <p:nvPr/>
        </p:nvSpPr>
        <p:spPr>
          <a:xfrm>
            <a:off x="7524328" y="4492818"/>
            <a:ext cx="1944216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З</a:t>
            </a:r>
            <a:r>
              <a:rPr lang="ru-RU" sz="4000" b="1" dirty="0"/>
              <a:t>оя</a:t>
            </a:r>
          </a:p>
        </p:txBody>
      </p:sp>
      <p:pic>
        <p:nvPicPr>
          <p:cNvPr id="10" name="Picture 3" descr="C:\Doc\_Папка мамы\ТГ\Зоя и Женя\зайка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048" y="2241296"/>
            <a:ext cx="767393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Doc\_Папка мамы\ТГ\Зоя и Женя\жираф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694" y="3831422"/>
            <a:ext cx="1871472" cy="187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\_Папка мамы\ТГ\Зоя и Женя\жираф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65567"/>
            <a:ext cx="1003176" cy="100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\_Папка мамы\ТГ\Зоя и Женя\ёжик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373" y="4353314"/>
            <a:ext cx="1734793" cy="173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75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FREEGUID.WAV"/>
          </p:stSnd>
        </p:sndAc>
      </p:transition>
    </mc:Choice>
    <mc:Fallback xmlns="">
      <p:transition spd="slow">
        <p:sndAc>
          <p:stSnd>
            <p:snd r:embed="rId14" name="FREEGUI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-0.4033 -0.006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74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NF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хочу другое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\_Папка мамы\ТГ\Зоя и Женя\DSC06360.jpg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" r="2255"/>
          <a:stretch/>
        </p:blipFill>
        <p:spPr bwMode="auto">
          <a:xfrm>
            <a:off x="0" y="0"/>
            <a:ext cx="9165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\_Папка мамы\ТГ\Зоя и Женя\Женя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5809"/>
            <a:ext cx="2811011" cy="363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Doc\_Папка мамы\ТГ\Зоя и Женя\Зоя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399" y="1512336"/>
            <a:ext cx="2727855" cy="352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hlinkClick r:id="rId5" action="ppaction://hlinksldjump"/>
          </p:cNvPr>
          <p:cNvSpPr/>
          <p:nvPr/>
        </p:nvSpPr>
        <p:spPr>
          <a:xfrm>
            <a:off x="496679" y="6237312"/>
            <a:ext cx="1944216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Ж</a:t>
            </a:r>
            <a:r>
              <a:rPr lang="ru-RU" sz="4000" b="1" dirty="0"/>
              <a:t>еня</a:t>
            </a:r>
          </a:p>
        </p:txBody>
      </p:sp>
      <p:sp>
        <p:nvSpPr>
          <p:cNvPr id="8" name="Прямоугольник 7">
            <a:hlinkClick r:id="rId5" action="ppaction://hlinksldjump"/>
          </p:cNvPr>
          <p:cNvSpPr/>
          <p:nvPr/>
        </p:nvSpPr>
        <p:spPr>
          <a:xfrm>
            <a:off x="7524328" y="4492818"/>
            <a:ext cx="1944216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З</a:t>
            </a:r>
            <a:r>
              <a:rPr lang="ru-RU" sz="4000" b="1" dirty="0"/>
              <a:t>оя</a:t>
            </a:r>
          </a:p>
        </p:txBody>
      </p:sp>
      <p:pic>
        <p:nvPicPr>
          <p:cNvPr id="10" name="Picture 3" descr="C:\Doc\_Папка мамы\ТГ\Зоя и Женя\зайка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048" y="2241296"/>
            <a:ext cx="767393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\_Папка мамы\ТГ\Зоя и Женя\жираф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65567"/>
            <a:ext cx="1003176" cy="100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\_Папка мамы\ТГ\Зоя и Женя\ёжик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373" y="4353314"/>
            <a:ext cx="1734793" cy="173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Doc\_Папка мамы\ТГ\Зоя и Женя\ёжик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0124">
            <a:off x="2202907" y="2835233"/>
            <a:ext cx="968463" cy="96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\_Папка мамы\ТГ\Зоя и Женя\замок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622" y="3811003"/>
            <a:ext cx="1912309" cy="191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30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FREEGUID.WAV"/>
          </p:stSnd>
        </p:sndAc>
      </p:transition>
    </mc:Choice>
    <mc:Fallback xmlns="">
      <p:transition spd="slow">
        <p:sndAc>
          <p:stSnd>
            <p:snd r:embed="rId15" name="FREEGUI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11111E-6 L -0.40295 -0.082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56" y="-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NF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 угадал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\_Папка мамы\ТГ\Зоя и Женя\DSC06360.jpg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" r="2255"/>
          <a:stretch/>
        </p:blipFill>
        <p:spPr bwMode="auto">
          <a:xfrm>
            <a:off x="0" y="0"/>
            <a:ext cx="9165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\_Папка мамы\ТГ\Зоя и Женя\Женя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5809"/>
            <a:ext cx="2811011" cy="363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Doc\_Папка мамы\ТГ\Зоя и Женя\Зоя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399" y="1512336"/>
            <a:ext cx="2727855" cy="352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hlinkClick r:id="rId5" action="ppaction://hlinksldjump"/>
          </p:cNvPr>
          <p:cNvSpPr/>
          <p:nvPr/>
        </p:nvSpPr>
        <p:spPr>
          <a:xfrm>
            <a:off x="496679" y="6237312"/>
            <a:ext cx="1944216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Ж</a:t>
            </a:r>
            <a:r>
              <a:rPr lang="ru-RU" sz="4000" b="1" dirty="0"/>
              <a:t>еня</a:t>
            </a:r>
          </a:p>
        </p:txBody>
      </p:sp>
      <p:sp>
        <p:nvSpPr>
          <p:cNvPr id="8" name="Прямоугольник 7">
            <a:hlinkClick r:id="rId5" action="ppaction://hlinksldjump"/>
          </p:cNvPr>
          <p:cNvSpPr/>
          <p:nvPr/>
        </p:nvSpPr>
        <p:spPr>
          <a:xfrm>
            <a:off x="7524328" y="4492818"/>
            <a:ext cx="1944216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З</a:t>
            </a:r>
            <a:r>
              <a:rPr lang="ru-RU" sz="4000" b="1" dirty="0"/>
              <a:t>оя</a:t>
            </a:r>
          </a:p>
        </p:txBody>
      </p:sp>
      <p:pic>
        <p:nvPicPr>
          <p:cNvPr id="10" name="Picture 3" descr="C:\Doc\_Папка мамы\ТГ\Зоя и Женя\зайка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048" y="2241296"/>
            <a:ext cx="767393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\_Папка мамы\ТГ\Зоя и Женя\жираф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65567"/>
            <a:ext cx="1003176" cy="100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Doc\_Папка мамы\ТГ\Зоя и Женя\ёжик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0124">
            <a:off x="2202907" y="2835233"/>
            <a:ext cx="968463" cy="96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\_Папка мамы\ТГ\Зоя и Женя\замок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490" y="3811003"/>
            <a:ext cx="1912309" cy="191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Doc\_Папка мамы\ТГ\Зоя и Женя\замок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250" y="2342705"/>
            <a:ext cx="956155" cy="95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Doc\_Папка мамы\ТГ\Зоя и Женя\жук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994" y="4738824"/>
            <a:ext cx="1503299" cy="93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68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FREEGUID.WAV"/>
          </p:stSnd>
        </p:sndAc>
      </p:transition>
    </mc:Choice>
    <mc:Fallback xmlns="">
      <p:transition spd="slow">
        <p:sndAc>
          <p:stSnd>
            <p:snd r:embed="rId16" name="FREEGUI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463 L 0.26927 -0.195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-1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NF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хочу другое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\_Папка мамы\ТГ\Зоя и Женя\DSC06360.jpg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" r="2255"/>
          <a:stretch/>
        </p:blipFill>
        <p:spPr bwMode="auto">
          <a:xfrm>
            <a:off x="0" y="0"/>
            <a:ext cx="9165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\_Папка мамы\ТГ\Зоя и Женя\Женя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5809"/>
            <a:ext cx="2811011" cy="363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Doc\_Папка мамы\ТГ\Зоя и Женя\Зоя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399" y="1512336"/>
            <a:ext cx="2727855" cy="352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hlinkClick r:id="rId5" action="ppaction://hlinksldjump"/>
          </p:cNvPr>
          <p:cNvSpPr/>
          <p:nvPr/>
        </p:nvSpPr>
        <p:spPr>
          <a:xfrm>
            <a:off x="496679" y="6237312"/>
            <a:ext cx="1944216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Ж</a:t>
            </a:r>
            <a:r>
              <a:rPr lang="ru-RU" sz="4000" b="1" dirty="0"/>
              <a:t>еня</a:t>
            </a:r>
          </a:p>
        </p:txBody>
      </p:sp>
      <p:sp>
        <p:nvSpPr>
          <p:cNvPr id="8" name="Прямоугольник 7">
            <a:hlinkClick r:id="rId5" action="ppaction://hlinksldjump"/>
          </p:cNvPr>
          <p:cNvSpPr/>
          <p:nvPr/>
        </p:nvSpPr>
        <p:spPr>
          <a:xfrm>
            <a:off x="7524328" y="4492818"/>
            <a:ext cx="1944216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З</a:t>
            </a:r>
            <a:r>
              <a:rPr lang="ru-RU" sz="4000" b="1" dirty="0"/>
              <a:t>оя</a:t>
            </a:r>
          </a:p>
        </p:txBody>
      </p:sp>
      <p:pic>
        <p:nvPicPr>
          <p:cNvPr id="10" name="Picture 3" descr="C:\Doc\_Папка мамы\ТГ\Зоя и Женя\зайка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048" y="2241296"/>
            <a:ext cx="767393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\_Папка мамы\ТГ\Зоя и Женя\жираф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65567"/>
            <a:ext cx="1003176" cy="100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Doc\_Папка мамы\ТГ\Зоя и Женя\ёжик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0124">
            <a:off x="2202907" y="2835233"/>
            <a:ext cx="968463" cy="96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Doc\_Папка мамы\ТГ\Зоя и Женя\замок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250" y="2342705"/>
            <a:ext cx="956155" cy="95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Doc\_Папка мамы\ТГ\Зоя и Женя\жук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994" y="4738824"/>
            <a:ext cx="1503299" cy="93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Doc\_Папка мамы\ТГ\Зоя и Женя\жук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6" y="3801765"/>
            <a:ext cx="674840" cy="41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Doc\_Папка мамы\ТГ\Зоя и Женя\незнайка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250" y="3958949"/>
            <a:ext cx="1141306" cy="186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38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FREEGUID.WAV"/>
          </p:stSnd>
        </p:sndAc>
      </p:transition>
    </mc:Choice>
    <mc:Fallback xmlns="">
      <p:transition spd="slow">
        <p:sndAc>
          <p:stSnd>
            <p:snd r:embed="rId17" name="FREEGUI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-0.40226 -0.070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22" y="-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NF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 угадал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\_Папка мамы\ТГ\Зоя и Женя\DSC06360.jpg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" r="2255"/>
          <a:stretch/>
        </p:blipFill>
        <p:spPr bwMode="auto">
          <a:xfrm>
            <a:off x="0" y="0"/>
            <a:ext cx="9165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\_Папка мамы\ТГ\Зоя и Женя\Женя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5809"/>
            <a:ext cx="2811011" cy="363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Doc\_Папка мамы\ТГ\Зоя и Женя\Зоя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399" y="1512336"/>
            <a:ext cx="2727855" cy="352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hlinkClick r:id="rId5" action="ppaction://hlinksldjump"/>
          </p:cNvPr>
          <p:cNvSpPr/>
          <p:nvPr/>
        </p:nvSpPr>
        <p:spPr>
          <a:xfrm>
            <a:off x="496679" y="6237312"/>
            <a:ext cx="1944216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Ж</a:t>
            </a:r>
            <a:r>
              <a:rPr lang="ru-RU" sz="4000" b="1" dirty="0"/>
              <a:t>еня</a:t>
            </a:r>
          </a:p>
        </p:txBody>
      </p:sp>
      <p:sp>
        <p:nvSpPr>
          <p:cNvPr id="8" name="Прямоугольник 7">
            <a:hlinkClick r:id="rId5" action="ppaction://hlinksldjump"/>
          </p:cNvPr>
          <p:cNvSpPr/>
          <p:nvPr/>
        </p:nvSpPr>
        <p:spPr>
          <a:xfrm>
            <a:off x="7524328" y="4492818"/>
            <a:ext cx="1944216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З</a:t>
            </a:r>
            <a:r>
              <a:rPr lang="ru-RU" sz="4000" b="1" dirty="0"/>
              <a:t>оя</a:t>
            </a:r>
          </a:p>
        </p:txBody>
      </p:sp>
      <p:pic>
        <p:nvPicPr>
          <p:cNvPr id="10" name="Picture 3" descr="C:\Doc\_Папка мамы\ТГ\Зоя и Женя\зайка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048" y="2241296"/>
            <a:ext cx="767393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\_Папка мамы\ТГ\Зоя и Женя\жираф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65567"/>
            <a:ext cx="1003176" cy="100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Doc\_Папка мамы\ТГ\Зоя и Женя\ёжик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0124">
            <a:off x="2202907" y="2835233"/>
            <a:ext cx="968463" cy="96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Doc\_Папка мамы\ТГ\Зоя и Женя\замок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250" y="2342705"/>
            <a:ext cx="956155" cy="95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Doc\_Папка мамы\ТГ\Зоя и Женя\жук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718" y="3748985"/>
            <a:ext cx="674840" cy="41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Doc\_Папка мамы\ТГ\Зоя и Женя\незнайка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250" y="3958949"/>
            <a:ext cx="1141306" cy="186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\_Папка мамы\ТГ\Зоя и Женя\незнайка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758" y="2492896"/>
            <a:ext cx="572008" cy="93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Doc\_Папка мамы\ТГ\Зоя и Женя\козленок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605" y="4385835"/>
            <a:ext cx="1633251" cy="132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15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FREEGUID.WAV"/>
          </p:stSnd>
        </p:sndAc>
      </p:transition>
    </mc:Choice>
    <mc:Fallback xmlns="">
      <p:transition spd="slow">
        <p:sndAc>
          <p:stSnd>
            <p:snd r:embed="rId18" name="FREEGUI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27813 -0.223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06" y="-1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NF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 угадал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127</Words>
  <Application>Microsoft Office PowerPoint</Application>
  <PresentationFormat>Экран (4:3)</PresentationFormat>
  <Paragraphs>28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RITA HOME PC</dc:creator>
  <cp:lastModifiedBy>User</cp:lastModifiedBy>
  <cp:revision>34</cp:revision>
  <dcterms:created xsi:type="dcterms:W3CDTF">2016-06-22T05:31:37Z</dcterms:created>
  <dcterms:modified xsi:type="dcterms:W3CDTF">2020-04-30T22:35:25Z</dcterms:modified>
</cp:coreProperties>
</file>