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r>
              <a:rPr lang="ru-RU" sz="5300" b="1" dirty="0"/>
              <a:t>Игры на развитие познавательных процессов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b="1" dirty="0"/>
              <a:t>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s://fs00.infourok.ru/images/doc/281/286253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achalo4ka.ru/wp-content/uploads/2014/05/Letot-nasekomyie-shablon-prevy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412777"/>
            <a:ext cx="6192688" cy="2952327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Ласковые лапки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 (для детей с 3 лет)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Цель: снятие напряжения, мышечных зажимов, снижение агрессивности, развитие чувственного восприятия 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Взрослый подбирает 6—7 мелких предметов различной фактуры: кусочек меха, кисточку, стеклянный флакон, бусы, вату и т.д. Все это выкладывается на стол. Ребенку предлагается оголить руку по локоть. Взрослый объясняет, что по руке будет ходить "зверек" и касаться ласковыми лапками. Надо с закрытыми глазами угадать, какой "зверек" прикасался к руке — отгадать предмет. Прикосновения должны быть поглаживающими, приятными.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Вариант игры: "зверек" будет прикасаться к щеке, колену, ладони. Можно поменяться с ребенком местами.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jqq1.com/images/5732ea8502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900" b="1" u="sng" dirty="0">
                <a:latin typeface="Times New Roman" pitchFamily="18" charset="0"/>
                <a:cs typeface="Times New Roman" pitchFamily="18" charset="0"/>
              </a:rPr>
              <a:t>Рисование на спине </a:t>
            </a:r>
          </a:p>
          <a:p>
            <a:pPr algn="ctr">
              <a:buNone/>
            </a:pPr>
            <a:r>
              <a:rPr lang="ru-RU" sz="1900" u="sng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для детей с 4 лет)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Цель: развитие умения концентрироваться на тактильном контакте, распознавать свои ощущения.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Дети встают спиной к психологу. Психолог рисует пальцем на спине ребенка любую геометрическую фигуру (круг, квадрат, овал, треугольник). Ребенок называет, какая фигура нарисована. Затем дети могут рисовать фигуры друг у друга на спине 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Вариант. «Рисование на ладошках», ребенок с закрытыми глазами угадывает, что ему нарисовали.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204q.com/imagelib/56bc5d0cecd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50"/>
            <a:ext cx="9144000" cy="68694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9269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Отличия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(для детей с 4 лет)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Цель: развитие внимания, наблюдательности, зрительной памяти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Ребенок рисует любую несложную картинку (котик, домик и др.) и передает ее взрослому, а сам отворачивается. Взрослый дорисовывает несколько деталей и возвращает картинку. Ребенок должен заметить, что изменилось в рисунке. Игру можно проводить в парах детей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ad94.dou.tomsk.ru/files/2013/02/fon-det-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Укрась слово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(для детей с 4 лет)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Цель: развитие образного вариативного мышления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Дети по очереди подбирают как можно больше определений к данному слову.</a:t>
            </a:r>
          </a:p>
          <a:p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Осень (какая она?)…  Дом (какой он?)…  Зима (какая она?)…  Лето (какое оно?)… Бабушка (какая она?)… Цветок (какой он?)… Мама (какая она?)…  Игра (какая она?)…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edu.likenul.com/tw_files2/urls_4/10/d-9168/9168_html_aef98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275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100" b="1" u="sng" dirty="0">
                <a:latin typeface="Times New Roman" pitchFamily="18" charset="0"/>
                <a:cs typeface="Times New Roman" pitchFamily="18" charset="0"/>
              </a:rPr>
              <a:t>Три предмета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(для детей с 5 лет)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Цель: закрепление умения классифицировать.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Взрослый называет одно слово (например, мебель) и бросает мяч ребенку. Тот должен назвать три слова, подходящие к «мебели» (стол, диван, кровать) и кинуть мяч обратно. Следующему ребенку называется другая категория, например, овощи. В игре используются все известные детям обобщающие категории </a:t>
            </a:r>
          </a:p>
          <a:p>
            <a:pPr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    (звери, насекомые, деревья, птицы,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одежда, бытовые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приборы и т.д.)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nevseoboi.com.ua/uploads/posts/2010-01/1264692456_slgg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33265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u="sng" dirty="0"/>
              <a:t>Путаница</a:t>
            </a:r>
            <a:r>
              <a:rPr lang="ru-RU" b="1" dirty="0"/>
              <a:t> </a:t>
            </a:r>
            <a:r>
              <a:rPr lang="ru-RU" dirty="0"/>
              <a:t>(для детей с 5 лет)</a:t>
            </a:r>
          </a:p>
          <a:p>
            <a:pPr>
              <a:lnSpc>
                <a:spcPct val="120000"/>
              </a:lnSpc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Цель: Развитие воображения, речи, эмоциональная разрядка</a:t>
            </a:r>
          </a:p>
          <a:p>
            <a:pPr>
              <a:lnSpc>
                <a:spcPct val="120000"/>
              </a:lnSpc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Ведущий, бросая мяч ребёнку, называет любое существительное. Ребёнок, бросая мяч обратно, отвечает глаголом, но неподходящим. Например: ВОРОНА …МЫЧИТ     ВРАЧ…ЧИРИКАЕТ</a:t>
            </a:r>
          </a:p>
          <a:p>
            <a:pPr>
              <a:lnSpc>
                <a:spcPct val="120000"/>
              </a:lnSpc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Варианты одушевлённых существительных: КОРОВА, СОБАКА, КОШКА, ДЕВОЧКА, МЕДВЕДЬ, КОЗА, ШОФЁР, ПАРИКМАХЕР, БАБОЧКА, УЧИТЕЛЬ, ЛЁТЧИК, РЫБА, ПТИЦА, МИЛИЦИОНЕР, МАЛЬЧИК, МУХА, БАЛЕРИНА, ЗМЕЯ, ЧЕРЕПАХА, КУРИЦА, БАБУШКА, КЛОУН, БУРАТИНО, ДЕРЕВО, ЦВЕТОК.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ashionblog4fall.info/photo/56b3a55395d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29"/>
            <a:ext cx="9144000" cy="681877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ru-RU" sz="38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800" b="1" u="sng" dirty="0">
                <a:latin typeface="Times New Roman" pitchFamily="18" charset="0"/>
                <a:cs typeface="Times New Roman" pitchFamily="18" charset="0"/>
              </a:rPr>
              <a:t>Закончи предложение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(для детей с 5 лет)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Цель: развитие словесно – логического мышления</a:t>
            </a:r>
          </a:p>
          <a:p>
            <a:pPr>
              <a:lnSpc>
                <a:spcPct val="120000"/>
              </a:lnSpc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Взрослый бросает мяч одному из детей и говорить начало предложения. Ребенок, поймавший мяч, должен закончить это предложение.</a:t>
            </a:r>
          </a:p>
          <a:p>
            <a:pPr>
              <a:lnSpc>
                <a:spcPct val="120000"/>
              </a:lnSpc>
            </a:pPr>
            <a:r>
              <a:rPr lang="ru-RU" sz="3800" i="1" dirty="0">
                <a:latin typeface="Times New Roman" pitchFamily="18" charset="0"/>
                <a:cs typeface="Times New Roman" pitchFamily="18" charset="0"/>
              </a:rPr>
              <a:t>Конфета сладкая, а лимон... Корова мычит, а свинья...  Днем светло, а ночью... Солнце желтое, а небо... Летом жарко, а зимой... Самолет летит, а машина... Днем мы обедаем, а вечером... Петух кукарекает, а ворона... Кузнечик прыгает, а птица... Ты смотришь глазами, а слышишь... Гусеница ползет, а рыба... Лиса живет в норе, а птица в... Ты нюхаешь носом, а ешь... Помидор красный, а огурец... Читатель читает, а писатель... Повар готовит, а врач... У человека две ноги, а у собаки…  Ты смотришь глазами, а дышишь…Собака лает, а кошка…  Певец поет, а строитель…Трава зеленая, а небо…     Машина едет, а лодка…Птица летает, а змея… Птицы живут в гнездах, а люди… Зимой идет снег, а летом… Из шерсти вяжут, а из ткани… Балерина танцует, а пианист… Дрова пилят, а гвозди…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boombob.ru/img/picture/Nov/08/622ab63b1a11d8fb6cedca297449254d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4775"/>
            <a:ext cx="9753600" cy="69627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63071">
            <a:off x="3484859" y="1181892"/>
            <a:ext cx="555496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900" b="1" u="sng" dirty="0">
                <a:latin typeface="Times New Roman" pitchFamily="18" charset="0"/>
                <a:cs typeface="Times New Roman" pitchFamily="18" charset="0"/>
              </a:rPr>
              <a:t>Кляксы 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(для детей с 5 лет)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Цель: Развитие воображения, мышления, речи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Для игры изготовляется несколько клякс: на середину листа бумаги выливается немного чернил или туши и лист складывается пополам. Затем лист разворачивается, и можно начинать игру. Играющие по очереди говорят, на что похожа клякса. Выигрывает тот, кто назовёт больше всего предметов. Кляксы можно дорисовать, чтобы изображение стало узнаваемым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823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Игры на развитие познавательных процессов.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на развитие познавательных процессов.   </dc:title>
  <dc:creator>Александр</dc:creator>
  <cp:lastModifiedBy>User</cp:lastModifiedBy>
  <cp:revision>8</cp:revision>
  <dcterms:created xsi:type="dcterms:W3CDTF">2016-09-04T12:52:34Z</dcterms:created>
  <dcterms:modified xsi:type="dcterms:W3CDTF">2020-04-30T13:46:50Z</dcterms:modified>
</cp:coreProperties>
</file>