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7" r:id="rId4"/>
    <p:sldId id="258" r:id="rId5"/>
    <p:sldId id="263" r:id="rId6"/>
    <p:sldId id="260" r:id="rId7"/>
    <p:sldId id="262" r:id="rId8"/>
    <p:sldId id="264" r:id="rId9"/>
    <p:sldId id="265" r:id="rId10"/>
    <p:sldId id="269" r:id="rId11"/>
    <p:sldId id="270" r:id="rId12"/>
    <p:sldId id="268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Контрольно-оценочная деятельность учителя как средство стимулирования учебной деятельности учащихся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ru-RU" dirty="0" smtClean="0"/>
              <a:t>Материал </a:t>
            </a:r>
            <a:r>
              <a:rPr lang="en-US" dirty="0" smtClean="0"/>
              <a:t> </a:t>
            </a:r>
            <a:r>
              <a:rPr lang="ru-RU" dirty="0" smtClean="0"/>
              <a:t>для проведения</a:t>
            </a:r>
            <a:r>
              <a:rPr lang="en-US" dirty="0" smtClean="0"/>
              <a:t> </a:t>
            </a:r>
            <a:r>
              <a:rPr lang="ru-RU" dirty="0" smtClean="0"/>
              <a:t>заседания методического объединения учителей начальных классов ГУО «</a:t>
            </a:r>
            <a:r>
              <a:rPr lang="ru-RU" dirty="0" err="1" smtClean="0"/>
              <a:t>Кривская</a:t>
            </a:r>
            <a:r>
              <a:rPr lang="en-US" dirty="0" smtClean="0"/>
              <a:t> </a:t>
            </a:r>
            <a:r>
              <a:rPr lang="ru-RU" dirty="0" smtClean="0"/>
              <a:t>СШ»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53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828836"/>
            <a:ext cx="7632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/>
                <a:ea typeface="Calibri"/>
              </a:rPr>
              <a:t>Эффективные приёмы обратной связи для своевременного выявления пробелов в знаниях и умениях учащихся и организации коррекционной работы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1235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52928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Muzyka_indejcev_iz_Ekvadora_Pakrrina_-_Jichushca_Guambragu_(iPle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064285"/>
            <a:ext cx="4572000" cy="3906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136904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5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2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9288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9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teacher06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3" y="980728"/>
            <a:ext cx="284547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7930" y="3167674"/>
            <a:ext cx="8064896" cy="298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	«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Глубочайшим свойством человеческой природы является страстное желание каждого человека быть оценённым по достоинству».   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                                      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                                          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Уильям Джеймс  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 descr="C:\Users\Администратор\Desktop\slide-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9"/>
          <a:stretch/>
        </p:blipFill>
        <p:spPr bwMode="auto">
          <a:xfrm>
            <a:off x="539552" y="1077390"/>
            <a:ext cx="2304256" cy="209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9816" y="1556792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«Мировое кафе» – это технология неформального обсуждения,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главной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целью которой является  создание необходимой атмосферы для профессионального роста и развития участников. 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C:\Users\Администратор\Desktop\for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77" y="4404284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8568952" cy="612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olyot_kondora_-_Muzyka_peruanskih_indejcev_(iPle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2924944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/>
                <a:ea typeface="Calibri"/>
              </a:rPr>
              <a:t>Нормативные документы, регулирующие контрольно-оценочную </a:t>
            </a:r>
            <a:r>
              <a:rPr lang="ru-RU" sz="3600" dirty="0" smtClean="0">
                <a:latin typeface="Times New Roman"/>
                <a:ea typeface="Calibri"/>
              </a:rPr>
              <a:t>деятельность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612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24936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olyot_kondora_-_Muzyka_peruanskih_indejcev_(iPle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149.2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828836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/>
                <a:ea typeface="Calibri"/>
              </a:rPr>
              <a:t>Формирование у учащихся умения самостоятельно оценивать результаты учебной деятельности на I ступени обучения.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592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1"/>
            <a:ext cx="813690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olyot_kondora_-_Muzyka_peruanskih_indejcev_(iPle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163.40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177</TotalTime>
  <Words>87</Words>
  <Application>Microsoft Office PowerPoint</Application>
  <PresentationFormat>Экран (4:3)</PresentationFormat>
  <Paragraphs>9</Paragraphs>
  <Slides>13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Контрольно-оценочная деятельность учителя как средство стимулирования учебной деятельности учащихся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Контрольно-оценочная деятельность учителя как средство стимулирования учебной деятельности учащихся</dc:title>
  <dc:creator>Teta</dc:creator>
  <cp:lastModifiedBy>Администратор</cp:lastModifiedBy>
  <cp:revision>20</cp:revision>
  <dcterms:created xsi:type="dcterms:W3CDTF">2021-02-10T09:58:12Z</dcterms:created>
  <dcterms:modified xsi:type="dcterms:W3CDTF">2021-02-14T12:27:08Z</dcterms:modified>
</cp:coreProperties>
</file>