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66" r:id="rId2"/>
    <p:sldId id="261" r:id="rId3"/>
    <p:sldId id="283" r:id="rId4"/>
    <p:sldId id="270" r:id="rId5"/>
    <p:sldId id="271" r:id="rId6"/>
    <p:sldId id="269" r:id="rId7"/>
    <p:sldId id="256" r:id="rId8"/>
    <p:sldId id="276" r:id="rId9"/>
    <p:sldId id="259" r:id="rId10"/>
    <p:sldId id="277" r:id="rId11"/>
    <p:sldId id="257" r:id="rId12"/>
    <p:sldId id="278" r:id="rId13"/>
    <p:sldId id="262" r:id="rId14"/>
    <p:sldId id="279" r:id="rId15"/>
    <p:sldId id="263" r:id="rId16"/>
    <p:sldId id="272" r:id="rId17"/>
    <p:sldId id="280" r:id="rId18"/>
    <p:sldId id="267" r:id="rId19"/>
    <p:sldId id="284" r:id="rId20"/>
    <p:sldId id="281" r:id="rId21"/>
    <p:sldId id="265" r:id="rId22"/>
    <p:sldId id="282" r:id="rId23"/>
    <p:sldId id="27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36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6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78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363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75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661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716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615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3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64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9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01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75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0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4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F3F94A-58A2-44A5-92EF-B2D59360FBA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6CD384-F4D8-4041-9591-FFA2DF415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5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966" y="2432417"/>
            <a:ext cx="80446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 smtClean="0">
                <a:solidFill>
                  <a:srgbClr val="000066"/>
                </a:solidFill>
              </a:rPr>
              <a:t> </a:t>
            </a:r>
            <a:r>
              <a:rPr lang="ru-RU" sz="3600" b="1" dirty="0" smtClean="0">
                <a:solidFill>
                  <a:srgbClr val="000066"/>
                </a:solidFill>
              </a:rPr>
              <a:t>«</a:t>
            </a:r>
            <a:r>
              <a:rPr lang="ru-RU" sz="3600" b="1" dirty="0">
                <a:solidFill>
                  <a:srgbClr val="000066"/>
                </a:solidFill>
              </a:rPr>
              <a:t>Образовательная программа: </a:t>
            </a:r>
            <a:endParaRPr lang="ru-RU" sz="3600" b="1" dirty="0" smtClean="0">
              <a:solidFill>
                <a:srgbClr val="000066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rgbClr val="000066"/>
                </a:solidFill>
              </a:rPr>
              <a:t>7 </a:t>
            </a:r>
            <a:r>
              <a:rPr lang="ru-RU" sz="3600" b="1" dirty="0">
                <a:solidFill>
                  <a:srgbClr val="000066"/>
                </a:solidFill>
              </a:rPr>
              <a:t>шагов создания</a:t>
            </a:r>
            <a:r>
              <a:rPr lang="ru-RU" sz="3600" b="1" dirty="0" smtClean="0">
                <a:solidFill>
                  <a:srgbClr val="000066"/>
                </a:solidFill>
              </a:rPr>
              <a:t>»</a:t>
            </a:r>
            <a:endParaRPr lang="ru-RU" sz="36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00006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0309" y="797511"/>
            <a:ext cx="9697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cs typeface="Calibri" pitchFamily="34" charset="0"/>
              </a:rPr>
              <a:t>Государственное </a:t>
            </a:r>
            <a:r>
              <a:rPr lang="ru-RU" altLang="ru-RU" dirty="0">
                <a:cs typeface="Calibri" pitchFamily="34" charset="0"/>
              </a:rPr>
              <a:t>учреждение образования</a:t>
            </a:r>
            <a:endParaRPr lang="ru-RU" altLang="ru-RU" dirty="0"/>
          </a:p>
          <a:p>
            <a:pPr algn="ctr" eaLnBrk="0" hangingPunct="0"/>
            <a:r>
              <a:rPr lang="ru-RU" altLang="ru-RU" dirty="0">
                <a:cs typeface="Calibri" pitchFamily="34" charset="0"/>
              </a:rPr>
              <a:t>«Уваровичский центр детского творчества </a:t>
            </a:r>
            <a:r>
              <a:rPr lang="ru-RU" altLang="ru-RU" dirty="0" smtClean="0">
                <a:cs typeface="Calibri" pitchFamily="34" charset="0"/>
              </a:rPr>
              <a:t>Буда-Кошелевского </a:t>
            </a:r>
            <a:r>
              <a:rPr lang="ru-RU" altLang="ru-RU" dirty="0">
                <a:cs typeface="Calibri" pitchFamily="34" charset="0"/>
              </a:rPr>
              <a:t>района»</a:t>
            </a:r>
            <a:endParaRPr lang="ru-RU" altLang="ru-RU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617296" y="4732785"/>
            <a:ext cx="398656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i="1" dirty="0" smtClean="0">
                <a:solidFill>
                  <a:srgbClr val="002060"/>
                </a:solidFill>
              </a:rPr>
              <a:t>Ковалёва Дарья Викторовна, </a:t>
            </a:r>
            <a:r>
              <a:rPr lang="ru-RU" altLang="ru-RU" b="1" i="1" dirty="0">
                <a:solidFill>
                  <a:srgbClr val="002060"/>
                </a:solidFill>
              </a:rPr>
              <a:t>методист </a:t>
            </a:r>
          </a:p>
          <a:p>
            <a:pPr eaLnBrk="1" hangingPunct="1"/>
            <a:r>
              <a:rPr lang="ru-RU" altLang="ru-RU" b="1" i="1" dirty="0">
                <a:solidFill>
                  <a:srgbClr val="002060"/>
                </a:solidFill>
              </a:rPr>
              <a:t>ГУО «Уваровичский центр </a:t>
            </a:r>
          </a:p>
          <a:p>
            <a:pPr eaLnBrk="1" hangingPunct="1"/>
            <a:r>
              <a:rPr lang="ru-RU" altLang="ru-RU" b="1" i="1" dirty="0">
                <a:solidFill>
                  <a:srgbClr val="002060"/>
                </a:solidFill>
              </a:rPr>
              <a:t>детского творчества </a:t>
            </a:r>
          </a:p>
          <a:p>
            <a:pPr eaLnBrk="1" hangingPunct="1"/>
            <a:r>
              <a:rPr lang="ru-RU" altLang="ru-RU" b="1" i="1" dirty="0">
                <a:solidFill>
                  <a:srgbClr val="002060"/>
                </a:solidFill>
              </a:rPr>
              <a:t>Буда-Кошелевского района»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s://nsportal.ru/sites/default/files/styles/media_gallery_large/public/gallery/2019/05/20/38step.jpg?itok=EsMj3r61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9" y="2973392"/>
            <a:ext cx="2814817" cy="3518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5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126" t="30976" r="41690" b="20361"/>
          <a:stretch/>
        </p:blipFill>
        <p:spPr>
          <a:xfrm>
            <a:off x="2408349" y="646284"/>
            <a:ext cx="7488245" cy="55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6527" y="2237882"/>
            <a:ext cx="4916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Содержание образовательной</a:t>
            </a:r>
          </a:p>
          <a:p>
            <a:pPr algn="ctr"/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области </a:t>
            </a: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58" y="856265"/>
            <a:ext cx="30483" cy="514547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289150" y="1636206"/>
            <a:ext cx="4932197" cy="1077218"/>
            <a:chOff x="6289150" y="1636206"/>
            <a:chExt cx="4932197" cy="107721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9150" y="1794499"/>
              <a:ext cx="371888" cy="3596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65257" y="1636206"/>
              <a:ext cx="44560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FF0000"/>
                  </a:solidFill>
                </a:rPr>
                <a:t>Р</a:t>
              </a:r>
              <a:r>
                <a:rPr lang="ru-RU" sz="3600" b="1" dirty="0" smtClean="0">
                  <a:solidFill>
                    <a:srgbClr val="FF0000"/>
                  </a:solidFill>
                </a:rPr>
                <a:t>азделяй и властвуй!</a:t>
              </a:r>
            </a:p>
            <a:p>
              <a:endParaRPr lang="ru-RU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661038" y="2509982"/>
            <a:ext cx="44601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/>
              <a:t>Разделяй теорию и практику и властвуй над содержанием образовательной области! </a:t>
            </a:r>
          </a:p>
        </p:txBody>
      </p:sp>
    </p:spTree>
    <p:extLst>
      <p:ext uri="{BB962C8B-B14F-4D97-AF65-F5344CB8AC3E}">
        <p14:creationId xmlns:p14="http://schemas.microsoft.com/office/powerpoint/2010/main" val="33842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021" t="29474" r="41479" b="20736"/>
          <a:stretch/>
        </p:blipFill>
        <p:spPr>
          <a:xfrm>
            <a:off x="2434106" y="682943"/>
            <a:ext cx="7418232" cy="55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893" y="2811088"/>
            <a:ext cx="33756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Ожидаемые</a:t>
            </a:r>
          </a:p>
          <a:p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результаты 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58" y="856265"/>
            <a:ext cx="30483" cy="5145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267" y="1053912"/>
            <a:ext cx="4090771" cy="853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53" y="1907426"/>
            <a:ext cx="500525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232" t="31353" r="41585" b="20174"/>
          <a:stretch/>
        </p:blipFill>
        <p:spPr>
          <a:xfrm>
            <a:off x="2228046" y="708338"/>
            <a:ext cx="7502893" cy="54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930" y="2177831"/>
            <a:ext cx="49201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Формы подведения итогов </a:t>
            </a:r>
          </a:p>
          <a:p>
            <a:pPr algn="ctr"/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реализации программы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58" y="856265"/>
            <a:ext cx="30483" cy="5145470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701616"/>
              </p:ext>
            </p:extLst>
          </p:nvPr>
        </p:nvGraphicFramePr>
        <p:xfrm>
          <a:off x="92075" y="92075"/>
          <a:ext cx="8128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Объект упаковщика для оболочки" showAsIcon="1" r:id="rId4" imgW="15638760" imgH="488520" progId="Package">
                  <p:embed/>
                </p:oleObj>
              </mc:Choice>
              <mc:Fallback>
                <p:oleObj name="Объект упаковщика для оболочки" showAsIcon="1" r:id="rId4" imgW="1563876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1280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6348483" y="1149763"/>
            <a:ext cx="4949311" cy="4851972"/>
            <a:chOff x="6348483" y="1149763"/>
            <a:chExt cx="4949311" cy="485197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348483" y="1149763"/>
              <a:ext cx="4949311" cy="4851972"/>
              <a:chOff x="6348483" y="250242"/>
              <a:chExt cx="4949311" cy="485197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8483" y="250242"/>
                <a:ext cx="371888" cy="359695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25794" y="2054214"/>
                <a:ext cx="4572000" cy="3048000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957613" y="1149763"/>
              <a:ext cx="41083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В программе должен быть свой фейерверк </a:t>
              </a:r>
              <a:endParaRPr lang="ru-RU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366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5264" y="2415303"/>
            <a:ext cx="46314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Формы и методы </a:t>
            </a:r>
          </a:p>
          <a:p>
            <a:pPr algn="ctr"/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реализации программы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58" y="856265"/>
            <a:ext cx="30483" cy="514547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44649" y="950156"/>
            <a:ext cx="4459840" cy="2655270"/>
            <a:chOff x="6544649" y="950156"/>
            <a:chExt cx="4459840" cy="2655270"/>
          </a:xfrm>
        </p:grpSpPr>
        <p:sp>
          <p:nvSpPr>
            <p:cNvPr id="4" name="TextBox 3"/>
            <p:cNvSpPr txBox="1"/>
            <p:nvPr/>
          </p:nvSpPr>
          <p:spPr>
            <a:xfrm>
              <a:off x="6896128" y="950156"/>
              <a:ext cx="41083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Формы занятий </a:t>
              </a:r>
              <a:endParaRPr lang="ru-RU" sz="3200" b="1" dirty="0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4649" y="1062695"/>
              <a:ext cx="371888" cy="359695"/>
            </a:xfrm>
            <a:prstGeom prst="rect">
              <a:avLst/>
            </a:prstGeom>
          </p:spPr>
        </p:pic>
        <p:pic>
          <p:nvPicPr>
            <p:cNvPr id="2054" name="Picture 6" descr="https://2.bp.blogspot.com/-03LiX4Vrb3g/WB3YH0BE9dI/AAAAAAAAD2A/-q59IBlgViYLNmhf54UwVtWIdcG5GyIHwCPcBGAYYCw/s1600/yuvelirnoe-del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012" y="1533850"/>
              <a:ext cx="3695119" cy="207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6508194" y="3437837"/>
            <a:ext cx="4870950" cy="2563898"/>
            <a:chOff x="6508194" y="3437837"/>
            <a:chExt cx="4870950" cy="2563898"/>
          </a:xfrm>
        </p:grpSpPr>
        <p:sp>
          <p:nvSpPr>
            <p:cNvPr id="7" name="TextBox 6"/>
            <p:cNvSpPr txBox="1"/>
            <p:nvPr/>
          </p:nvSpPr>
          <p:spPr>
            <a:xfrm>
              <a:off x="7110012" y="3437837"/>
              <a:ext cx="41083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Методы и приемы</a:t>
              </a:r>
              <a:endParaRPr lang="ru-RU" sz="3200" b="1" dirty="0"/>
            </a:p>
          </p:txBody>
        </p:sp>
        <p:pic>
          <p:nvPicPr>
            <p:cNvPr id="2052" name="Picture 4" descr="https://avatars.mds.yandex.net/get-zen_doc/3415135/pub_5ef3a8da1f322650159026c9_5ef3be290e9fb12f3d6e0035/scale_1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0594" y="3921204"/>
              <a:ext cx="4648550" cy="208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8194" y="3605426"/>
              <a:ext cx="371888" cy="359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3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04" t="31164" r="41373" b="20362"/>
          <a:stretch/>
        </p:blipFill>
        <p:spPr>
          <a:xfrm>
            <a:off x="2215165" y="713433"/>
            <a:ext cx="7662931" cy="5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924" y="2161302"/>
            <a:ext cx="4949780" cy="3220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825" algn="ctr">
              <a:lnSpc>
                <a:spcPct val="107000"/>
              </a:lnSpc>
              <a:spcAft>
                <a:spcPts val="0"/>
              </a:spcAft>
            </a:pPr>
            <a:r>
              <a:rPr lang="be-BY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 и информационные ресурсы </a:t>
            </a:r>
          </a:p>
          <a:p>
            <a:pPr marL="504825" algn="just">
              <a:lnSpc>
                <a:spcPct val="107000"/>
              </a:lnSpc>
              <a:spcAft>
                <a:spcPts val="0"/>
              </a:spcAft>
            </a:pPr>
            <a:r>
              <a:rPr lang="be-BY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825" algn="just">
              <a:lnSpc>
                <a:spcPct val="107000"/>
              </a:lnSpc>
              <a:spcAft>
                <a:spcPts val="0"/>
              </a:spcAft>
            </a:pPr>
            <a:r>
              <a:rPr lang="be-BY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10" y="853217"/>
            <a:ext cx="36579" cy="515156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795" t="30501" r="26602" b="6501"/>
          <a:stretch/>
        </p:blipFill>
        <p:spPr bwMode="auto">
          <a:xfrm>
            <a:off x="6220496" y="1327687"/>
            <a:ext cx="5306096" cy="4068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76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165" y="1855010"/>
            <a:ext cx="8628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Т.П.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Елисеева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методы профессиональной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ориентации/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2010. – №10.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2232" y="757242"/>
            <a:ext cx="940587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825" algn="ctr">
              <a:lnSpc>
                <a:spcPct val="107000"/>
              </a:lnSpc>
              <a:spcAft>
                <a:spcPts val="0"/>
              </a:spcAft>
            </a:pPr>
            <a:r>
              <a:rPr lang="be-BY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правильный вариант </a:t>
            </a:r>
            <a:endParaRPr lang="be-BY" sz="4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5165" y="4922777"/>
            <a:ext cx="8731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Елисеева, Т.П. Формы и методы профессиональной ориентации /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Проблемы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№10.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5164" y="3367390"/>
            <a:ext cx="8628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Елисеева, Т.П. Формы и методы профессиональной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ориентации/ Т.П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Елисеева  // Проблемы воспитания. – 2010. – №10.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.pinimg.com/originals/c6/01/1f/c6011f2af296c34e9d00890d9114bdd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52" y="1325077"/>
            <a:ext cx="1632882" cy="16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b/d-%D0%BD%D0%B5%D0%B1%D0%BE%D0%BB%D1%8C%D1%88%D0%BE%D0%B9-%D1%87%D0%B5%D0%BB%D0%BE%D0%B2%D0%B5%D0%BA-%D0%BF%D1%80%D0%B5%D0%B4%D1%81%D1%82%D0%B0%D0%B2%D0%BB%D0%B5%D0%BD%D0%B8%D0%B5-%D0%BF%D0%BE%D1%82%D0%B5%D1%80%D1%8F%D0%BD%D0%BD%D0%BE%D1%81%D1%82%D0%B8-14252276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5" y="4560742"/>
            <a:ext cx="1537054" cy="17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2.pngio.com/3d-man-standing-png-png-download-3d-man-figure-png-3d-man-png-920_148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14" y="3005034"/>
            <a:ext cx="963157" cy="15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bs.twimg.com/media/DRkb5tLWkAEJHl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0" y="2674514"/>
            <a:ext cx="1906543" cy="190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58" y="856265"/>
            <a:ext cx="30483" cy="5145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5792"/>
          <a:stretch/>
        </p:blipFill>
        <p:spPr>
          <a:xfrm>
            <a:off x="6712605" y="0"/>
            <a:ext cx="421139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2093" y="2123872"/>
            <a:ext cx="5390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Богиня памяти </a:t>
            </a:r>
          </a:p>
          <a:p>
            <a:r>
              <a:rPr lang="ru-RU" sz="4800" b="1" dirty="0"/>
              <a:t> </a:t>
            </a:r>
            <a:r>
              <a:rPr lang="ru-RU" sz="4800" b="1" dirty="0" smtClean="0"/>
              <a:t>  Мнемозина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2106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924" y="2161302"/>
            <a:ext cx="4949780" cy="10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825" algn="just">
              <a:lnSpc>
                <a:spcPct val="107000"/>
              </a:lnSpc>
              <a:spcAft>
                <a:spcPts val="0"/>
              </a:spcAft>
            </a:pPr>
            <a:r>
              <a:rPr lang="be-BY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825" algn="just">
              <a:lnSpc>
                <a:spcPct val="107000"/>
              </a:lnSpc>
              <a:spcAft>
                <a:spcPts val="0"/>
              </a:spcAft>
            </a:pPr>
            <a:r>
              <a:rPr lang="be-BY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492" t="30413" r="41057" b="20737"/>
          <a:stretch/>
        </p:blipFill>
        <p:spPr>
          <a:xfrm>
            <a:off x="2369713" y="643436"/>
            <a:ext cx="7804598" cy="55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9186" b="18490"/>
          <a:stretch/>
        </p:blipFill>
        <p:spPr>
          <a:xfrm>
            <a:off x="2021981" y="877034"/>
            <a:ext cx="8113691" cy="505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924" y="2161302"/>
            <a:ext cx="4949780" cy="10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825" algn="just">
              <a:lnSpc>
                <a:spcPct val="107000"/>
              </a:lnSpc>
              <a:spcAft>
                <a:spcPts val="0"/>
              </a:spcAft>
            </a:pPr>
            <a:r>
              <a:rPr lang="be-BY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825" algn="just">
              <a:lnSpc>
                <a:spcPct val="107000"/>
              </a:lnSpc>
              <a:spcAft>
                <a:spcPts val="0"/>
              </a:spcAft>
            </a:pPr>
            <a:r>
              <a:rPr lang="be-BY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709" t="36050" r="40442" b="13785"/>
          <a:stretch/>
        </p:blipFill>
        <p:spPr>
          <a:xfrm>
            <a:off x="2202284" y="672848"/>
            <a:ext cx="8229603" cy="55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0005" y="1056068"/>
            <a:ext cx="1099855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449"/>
          <a:stretch/>
        </p:blipFill>
        <p:spPr>
          <a:xfrm>
            <a:off x="4201820" y="2071731"/>
            <a:ext cx="3868605" cy="392982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34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56" y="850006"/>
            <a:ext cx="7972022" cy="516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7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877" t="32918" r="36620" b="18556"/>
          <a:stretch/>
        </p:blipFill>
        <p:spPr>
          <a:xfrm>
            <a:off x="3193773" y="662159"/>
            <a:ext cx="7209184" cy="55398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35825" y="1378227"/>
            <a:ext cx="1974575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Экология</a:t>
            </a:r>
          </a:p>
          <a:p>
            <a:r>
              <a:rPr lang="ru-RU" sz="2800" b="1" dirty="0"/>
              <a:t>Биология</a:t>
            </a:r>
          </a:p>
        </p:txBody>
      </p:sp>
      <p:sp>
        <p:nvSpPr>
          <p:cNvPr id="5" name="Сердце 4"/>
          <p:cNvSpPr/>
          <p:nvPr/>
        </p:nvSpPr>
        <p:spPr>
          <a:xfrm>
            <a:off x="6685721" y="1961323"/>
            <a:ext cx="225287" cy="251791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26" y="2737654"/>
            <a:ext cx="4883319" cy="1176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01" y="900923"/>
            <a:ext cx="4426658" cy="4317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201" y="5059813"/>
            <a:ext cx="5358848" cy="859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710" y="853217"/>
            <a:ext cx="36579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232" t="30037" r="41902" b="20737"/>
          <a:stretch/>
        </p:blipFill>
        <p:spPr>
          <a:xfrm>
            <a:off x="2614412" y="628998"/>
            <a:ext cx="7379594" cy="55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575" y="2671128"/>
            <a:ext cx="46105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/>
              <a:t>Пояснительная </a:t>
            </a:r>
          </a:p>
          <a:p>
            <a:pPr algn="ctr"/>
            <a:r>
              <a:rPr lang="ru-RU" sz="4800" b="1" dirty="0" smtClean="0"/>
              <a:t>записка</a:t>
            </a:r>
            <a:endParaRPr lang="ru-RU" sz="48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6091707" y="793727"/>
            <a:ext cx="12879" cy="5130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6641160" y="805883"/>
            <a:ext cx="4365566" cy="3634960"/>
            <a:chOff x="6641160" y="805883"/>
            <a:chExt cx="4365566" cy="363496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7013048" y="805883"/>
              <a:ext cx="3993678" cy="3634960"/>
              <a:chOff x="7013048" y="805883"/>
              <a:chExt cx="3993678" cy="3634960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12743" y="805883"/>
                <a:ext cx="2685143" cy="202996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013048" y="2871183"/>
                <a:ext cx="39936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/>
                  <a:t>Её Величество Цель</a:t>
                </a:r>
              </a:p>
              <a:p>
                <a:r>
                  <a:rPr lang="ru-RU" sz="3200" b="1" dirty="0" smtClean="0"/>
                  <a:t>«</a:t>
                </a:r>
                <a:r>
                  <a:rPr lang="ru-RU" sz="3200" b="1" dirty="0"/>
                  <a:t>Королева должна быть одна</a:t>
                </a:r>
                <a:r>
                  <a:rPr lang="ru-RU" sz="3200" b="1" dirty="0" smtClean="0"/>
                  <a:t>»</a:t>
                </a: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1160" y="2167327"/>
              <a:ext cx="371888" cy="359695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6629147" y="4719621"/>
            <a:ext cx="4652334" cy="1077218"/>
            <a:chOff x="6447977" y="4719621"/>
            <a:chExt cx="4652334" cy="107721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447977" y="4892267"/>
              <a:ext cx="4652334" cy="646331"/>
              <a:chOff x="6641160" y="4723953"/>
              <a:chExt cx="4652334" cy="646331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1160" y="4730221"/>
                <a:ext cx="371888" cy="35969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013048" y="4723953"/>
                <a:ext cx="42804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3600" b="1" dirty="0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7249886" y="4719621"/>
              <a:ext cx="3048000" cy="10772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ru-RU" sz="3200" b="1" dirty="0">
                  <a:solidFill>
                    <a:prstClr val="black"/>
                  </a:solidFill>
                </a:rPr>
                <a:t>«Я прекрасное создание»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3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021" t="29662" r="41691" b="20361"/>
          <a:stretch/>
        </p:blipFill>
        <p:spPr>
          <a:xfrm>
            <a:off x="2511380" y="724429"/>
            <a:ext cx="7276563" cy="54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690247" y="780553"/>
            <a:ext cx="4367284" cy="2017914"/>
            <a:chOff x="6728346" y="780553"/>
            <a:chExt cx="4367284" cy="201791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0977" y="780553"/>
              <a:ext cx="3604653" cy="201791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8346" y="1429815"/>
              <a:ext cx="371888" cy="359695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6690247" y="2798467"/>
            <a:ext cx="4297941" cy="1642321"/>
            <a:chOff x="6690247" y="2798467"/>
            <a:chExt cx="4297941" cy="164232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l="8077"/>
            <a:stretch/>
          </p:blipFill>
          <p:spPr>
            <a:xfrm>
              <a:off x="7598418" y="2798467"/>
              <a:ext cx="3389770" cy="164232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0247" y="3259932"/>
              <a:ext cx="371888" cy="359695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342843" y="2798467"/>
            <a:ext cx="5768398" cy="223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Учебно-тематический план</a:t>
            </a:r>
            <a:endParaRPr lang="ru-RU" sz="4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ru-RU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758" y="856265"/>
            <a:ext cx="30483" cy="514547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730147" y="4582268"/>
            <a:ext cx="4327384" cy="1536514"/>
            <a:chOff x="6730147" y="4582268"/>
            <a:chExt cx="4327384" cy="153651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0942" y="4582268"/>
              <a:ext cx="3336589" cy="153651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0147" y="4746453"/>
              <a:ext cx="371888" cy="359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2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809</TotalTime>
  <Words>170</Words>
  <Application>Microsoft Office PowerPoint</Application>
  <PresentationFormat>Произвольный</PresentationFormat>
  <Paragraphs>45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Натуральные материалы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39</cp:revision>
  <dcterms:created xsi:type="dcterms:W3CDTF">2020-12-16T18:50:53Z</dcterms:created>
  <dcterms:modified xsi:type="dcterms:W3CDTF">2020-12-28T09:20:55Z</dcterms:modified>
</cp:coreProperties>
</file>