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59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>
        <p:scale>
          <a:sx n="80" d="100"/>
          <a:sy n="80" d="100"/>
        </p:scale>
        <p:origin x="978" y="3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52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67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58910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85977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89672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723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2628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4839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103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2537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9483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59930-DCB3-4645-BEA2-78DB49D87409}" type="datetimeFigureOut">
              <a:rPr lang="ru-RU" smtClean="0"/>
              <a:t>05.09.2020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869C5D-864D-43AD-8FF4-D4596F9526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2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9253" y="0"/>
            <a:ext cx="10912642" cy="6858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458453" y="1570388"/>
            <a:ext cx="5317957" cy="646331"/>
          </a:xfrm>
          <a:prstGeom prst="rect">
            <a:avLst/>
          </a:prstGeom>
          <a:noFill/>
        </p:spPr>
        <p:txBody>
          <a:bodyPr wrap="none" rtlCol="0">
            <a:prstTxWarp prst="textArchUp">
              <a:avLst>
                <a:gd name="adj" fmla="val 11496118"/>
              </a:avLst>
            </a:prstTxWarp>
            <a:spAutoFit/>
          </a:bodyPr>
          <a:lstStyle/>
          <a:p>
            <a:r>
              <a:rPr lang="ru-RU" dirty="0" smtClean="0"/>
              <a:t>Пионерская дружина им. </a:t>
            </a:r>
            <a:r>
              <a:rPr lang="ru-RU" dirty="0" err="1" smtClean="0"/>
              <a:t>Ульяны</a:t>
            </a:r>
            <a:r>
              <a:rPr lang="ru-RU" dirty="0" smtClean="0"/>
              <a:t> Громовой</a:t>
            </a:r>
          </a:p>
          <a:p>
            <a:r>
              <a:rPr lang="ru-RU" dirty="0" smtClean="0"/>
              <a:t>ГУО «</a:t>
            </a:r>
            <a:r>
              <a:rPr lang="ru-RU" dirty="0" err="1" smtClean="0"/>
              <a:t>Рясненская</a:t>
            </a:r>
            <a:r>
              <a:rPr lang="ru-RU" dirty="0" smtClean="0"/>
              <a:t> средняя школа»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761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179" y="0"/>
            <a:ext cx="1091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951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179" y="0"/>
            <a:ext cx="1091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317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179" y="0"/>
            <a:ext cx="1091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47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179" y="0"/>
            <a:ext cx="1091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179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179" y="0"/>
            <a:ext cx="1091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979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30179" y="0"/>
            <a:ext cx="109126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20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12</Words>
  <Application>Microsoft Office PowerPoint</Application>
  <PresentationFormat>Широкоэкранный</PresentationFormat>
  <Paragraphs>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2</cp:revision>
  <dcterms:created xsi:type="dcterms:W3CDTF">2020-09-05T05:32:49Z</dcterms:created>
  <dcterms:modified xsi:type="dcterms:W3CDTF">2020-09-05T05:48:04Z</dcterms:modified>
</cp:coreProperties>
</file>