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0"/>
  </p:handoutMasterIdLst>
  <p:sldIdLst>
    <p:sldId id="259" r:id="rId2"/>
    <p:sldId id="261" r:id="rId3"/>
    <p:sldId id="262" r:id="rId4"/>
    <p:sldId id="263" r:id="rId5"/>
    <p:sldId id="264" r:id="rId6"/>
    <p:sldId id="265" r:id="rId7"/>
    <p:sldId id="266" r:id="rId8"/>
    <p:sldId id="257" r:id="rId9"/>
    <p:sldId id="258" r:id="rId10"/>
    <p:sldId id="268" r:id="rId11"/>
    <p:sldId id="269" r:id="rId12"/>
    <p:sldId id="270" r:id="rId13"/>
    <p:sldId id="271" r:id="rId14"/>
    <p:sldId id="274" r:id="rId15"/>
    <p:sldId id="275" r:id="rId16"/>
    <p:sldId id="276" r:id="rId17"/>
    <p:sldId id="277" r:id="rId18"/>
    <p:sldId id="278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5F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85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6A8F9AF-45A5-4C49-879E-1E7FB58D82BA}" type="datetimeFigureOut">
              <a:rPr lang="ru-RU"/>
              <a:pPr>
                <a:defRPr/>
              </a:pPr>
              <a:t>04.06.2021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EB39899-F9CE-46CC-AF2A-8A9BB8682D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7D1EB-CBEF-4D81-8EFF-41D224BC9119}" type="datetimeFigureOut">
              <a:rPr lang="ru-RU"/>
              <a:pPr>
                <a:defRPr/>
              </a:pPr>
              <a:t>04.06.2021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0558C-B8F2-4299-A997-8710366E28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72461-13C7-4584-AAE8-ADD51AEA2107}" type="datetimeFigureOut">
              <a:rPr lang="ru-RU"/>
              <a:pPr>
                <a:defRPr/>
              </a:pPr>
              <a:t>04.06.2021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B064B-8F74-4385-B1E4-0669E95F3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6AB6A-0D40-4435-811F-C703D7680A9C}" type="datetimeFigureOut">
              <a:rPr lang="ru-RU"/>
              <a:pPr>
                <a:defRPr/>
              </a:pPr>
              <a:t>04.06.2021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0BCB4-2FAD-4D81-9C10-A385FE9125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5025" y="19812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215188" y="6442075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82625" y="6365875"/>
            <a:ext cx="426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199313" y="6148388"/>
            <a:ext cx="1905000" cy="381000"/>
          </a:xfrm>
        </p:spPr>
        <p:txBody>
          <a:bodyPr/>
          <a:lstStyle>
            <a:lvl2pPr lv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2pPr>
          </a:lstStyle>
          <a:p>
            <a:pPr lvl="1">
              <a:defRPr/>
            </a:pPr>
            <a:fld id="{89D36A30-8396-4EBB-B30B-5437C8929896}" type="slidenum">
              <a:rPr lang="ru-RU"/>
              <a:pPr lvl="1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AB0FA-156B-4DB2-9E40-F1CCBCE9CC87}" type="datetimeFigureOut">
              <a:rPr lang="ru-RU"/>
              <a:pPr>
                <a:defRPr/>
              </a:pPr>
              <a:t>04.06.2021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FF356-D0B5-4293-BF60-D5A46949D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C1BF9-3D8F-4794-B07F-BB2A036DE752}" type="datetimeFigureOut">
              <a:rPr lang="ru-RU"/>
              <a:pPr>
                <a:defRPr/>
              </a:pPr>
              <a:t>04.06.2021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3E32B-6C55-465C-9C39-DE0A300D50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460FC-4880-4F17-9757-6D6505204E4E}" type="datetimeFigureOut">
              <a:rPr lang="ru-RU"/>
              <a:pPr>
                <a:defRPr/>
              </a:pPr>
              <a:t>04.06.2021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09503-0B86-4F6D-BD22-3C598B8280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7A996-4E31-4540-BF0D-778557359AF7}" type="datetimeFigureOut">
              <a:rPr lang="ru-RU"/>
              <a:pPr>
                <a:defRPr/>
              </a:pPr>
              <a:t>04.06.2021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F0297-A49E-4976-A2F8-A42F0C266D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F34EE-819E-4C8D-A916-15E5BF82D47C}" type="datetimeFigureOut">
              <a:rPr lang="ru-RU"/>
              <a:pPr>
                <a:defRPr/>
              </a:pPr>
              <a:t>04.06.2021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85D83-3359-4F1B-8AA6-D172BC681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60A97-896E-49B8-8F45-2E3C2142143B}" type="datetimeFigureOut">
              <a:rPr lang="ru-RU"/>
              <a:pPr>
                <a:defRPr/>
              </a:pPr>
              <a:t>04.06.2021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718C0-C9FD-4756-B385-C00C9296EA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1F1E6-90EB-4A77-86A0-77FA6BBEB07B}" type="datetimeFigureOut">
              <a:rPr lang="ru-RU"/>
              <a:pPr>
                <a:defRPr/>
              </a:pPr>
              <a:t>04.06.2021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BD8E2-5611-4BD8-869B-B24A2B27F9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CD66A-5954-4C3E-9A0E-3DB92F044AEE}" type="datetimeFigureOut">
              <a:rPr lang="ru-RU"/>
              <a:pPr>
                <a:defRPr/>
              </a:pPr>
              <a:t>04.06.2021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4FC80-7B02-4B86-8229-FD37C1B88F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700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9701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239B55-EC5D-4B75-ACEE-6AE1AFC88871}" type="datetimeFigureOut">
              <a:rPr lang="ru-RU"/>
              <a:pPr>
                <a:defRPr/>
              </a:pPr>
              <a:t>04.06.2021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B33C51-095F-4093-8A86-E21CC00989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9705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73" r:id="rId9"/>
    <p:sldLayoutId id="2147483664" r:id="rId10"/>
    <p:sldLayoutId id="2147483663" r:id="rId11"/>
    <p:sldLayoutId id="2147483674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http://www.carvip.ru/images/news/ff34fbe4378ff1ae036c2c7518bdc37d_big.jpg" TargetMode="External"/><Relationship Id="rId13" Type="http://schemas.openxmlformats.org/officeDocument/2006/relationships/image" Target="http://www.carvip.ru/images/news/6bca2a72ab3aac362e9f46864101db55_big.jpg" TargetMode="External"/><Relationship Id="rId18" Type="http://schemas.openxmlformats.org/officeDocument/2006/relationships/image" Target="../media/image22.jpeg"/><Relationship Id="rId3" Type="http://schemas.openxmlformats.org/officeDocument/2006/relationships/oleObject" Target="../embeddings/oleObject1.bin"/><Relationship Id="rId21" Type="http://schemas.openxmlformats.org/officeDocument/2006/relationships/image" Target="../media/image23.jpeg"/><Relationship Id="rId7" Type="http://schemas.openxmlformats.org/officeDocument/2006/relationships/image" Target="../media/image18.jpeg"/><Relationship Id="rId12" Type="http://schemas.openxmlformats.org/officeDocument/2006/relationships/image" Target="../media/image20.jpeg"/><Relationship Id="rId17" Type="http://schemas.openxmlformats.org/officeDocument/2006/relationships/hyperlink" Target="http://www.carvip.ru/avariifoto/2" TargetMode="External"/><Relationship Id="rId2" Type="http://schemas.openxmlformats.org/officeDocument/2006/relationships/slideLayout" Target="../slideLayouts/slideLayout12.xml"/><Relationship Id="rId16" Type="http://schemas.openxmlformats.org/officeDocument/2006/relationships/image" Target="http://www.carvip.ru/images/news/8639fddfd1ba00d03c712e1a63fa3dad_big.jpg" TargetMode="External"/><Relationship Id="rId20" Type="http://schemas.openxmlformats.org/officeDocument/2006/relationships/hyperlink" Target="http://www.carvip.ru/avariifoto/51" TargetMode="Externa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carvip.ru/avariifoto/6" TargetMode="External"/><Relationship Id="rId11" Type="http://schemas.openxmlformats.org/officeDocument/2006/relationships/hyperlink" Target="http://www.carvip.ru/avariifoto/4" TargetMode="External"/><Relationship Id="rId5" Type="http://schemas.openxmlformats.org/officeDocument/2006/relationships/image" Target="../media/image17.jpeg"/><Relationship Id="rId15" Type="http://schemas.openxmlformats.org/officeDocument/2006/relationships/image" Target="../media/image21.jpeg"/><Relationship Id="rId10" Type="http://schemas.openxmlformats.org/officeDocument/2006/relationships/image" Target="../media/image19.jpeg"/><Relationship Id="rId19" Type="http://schemas.openxmlformats.org/officeDocument/2006/relationships/image" Target="http://www.carvip.ru/images/news/3e6acedcfff1b709a945fe57aa0de20c_big.jpg" TargetMode="External"/><Relationship Id="rId4" Type="http://schemas.openxmlformats.org/officeDocument/2006/relationships/image" Target="../media/image16.emf"/><Relationship Id="rId9" Type="http://schemas.openxmlformats.org/officeDocument/2006/relationships/hyperlink" Target="http://www.carvip.ru/avariifoto/5" TargetMode="External"/><Relationship Id="rId14" Type="http://schemas.openxmlformats.org/officeDocument/2006/relationships/hyperlink" Target="http://www.carvip.ru/avariifoto/3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34925" y="476250"/>
            <a:ext cx="907415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cs typeface="+mn-cs"/>
              </a:rPr>
              <a:t>Безопасность на дорогах.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1258888" y="3141663"/>
            <a:ext cx="6913562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Школьник, запомни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-22225"/>
            <a:ext cx="9074150" cy="690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925" y="2844800"/>
            <a:ext cx="9074150" cy="944563"/>
          </a:xfrm>
          <a:solidFill>
            <a:schemeClr val="bg2"/>
          </a:solidFill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ru-RU" b="1" smtClean="0">
                <a:solidFill>
                  <a:srgbClr val="FFFF00"/>
                </a:solidFill>
                <a:latin typeface="Bookman Old Style" pitchFamily="18" charset="0"/>
              </a:rPr>
              <a:t>Обязанности школьника-пассажира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5472112" cy="11430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ru-RU" sz="2800" b="1" smtClean="0">
                <a:solidFill>
                  <a:srgbClr val="FFFF00"/>
                </a:solidFill>
                <a:latin typeface="Bookman Old Style" pitchFamily="18" charset="0"/>
              </a:rPr>
              <a:t>Обязанности пассажиров-школьников.</a:t>
            </a:r>
            <a:r>
              <a:rPr lang="ru-RU" sz="2800" smtClean="0">
                <a:solidFill>
                  <a:schemeClr val="accent2"/>
                </a:solidFill>
                <a:latin typeface="Bookman Old Style" pitchFamily="18" charset="0"/>
              </a:rPr>
              <a:t/>
            </a:r>
            <a:br>
              <a:rPr lang="ru-RU" sz="2800" smtClean="0">
                <a:solidFill>
                  <a:schemeClr val="accent2"/>
                </a:solidFill>
                <a:latin typeface="Bookman Old Style" pitchFamily="18" charset="0"/>
              </a:rPr>
            </a:br>
            <a:endParaRPr lang="ru-RU" sz="2800" smtClean="0">
              <a:solidFill>
                <a:schemeClr val="accent2"/>
              </a:solidFill>
              <a:latin typeface="Bookman Old Style" pitchFamily="18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4465638" cy="3743325"/>
          </a:xfrm>
        </p:spPr>
        <p:txBody>
          <a:bodyPr/>
          <a:lstStyle/>
          <a:p>
            <a:pPr>
              <a:lnSpc>
                <a:spcPct val="70000"/>
              </a:lnSpc>
              <a:buClr>
                <a:srgbClr val="FF3300"/>
              </a:buClr>
            </a:pPr>
            <a:r>
              <a:rPr lang="ru-RU" sz="1800" smtClean="0"/>
              <a:t>Ожидать маршрутное транспортное средство или такси разрешается только на приподнятых над проезжей частью посадочных площадках, а при их отсутствии - на тротуаре или обочине.</a:t>
            </a:r>
          </a:p>
          <a:p>
            <a:pPr>
              <a:lnSpc>
                <a:spcPct val="7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ru-RU" sz="1800" smtClean="0"/>
              <a:t> </a:t>
            </a:r>
          </a:p>
          <a:p>
            <a:pPr>
              <a:lnSpc>
                <a:spcPct val="70000"/>
              </a:lnSpc>
              <a:buClr>
                <a:srgbClr val="FF3300"/>
              </a:buClr>
            </a:pPr>
            <a:r>
              <a:rPr lang="ru-RU" sz="1800" smtClean="0"/>
              <a:t>На остановочных пунктах, не оборудованных приподнятыми площадками, разрешается выходить на проезжую часть для посадки в транспортное средство лишь после его остановки. </a:t>
            </a:r>
          </a:p>
          <a:p>
            <a:pPr>
              <a:lnSpc>
                <a:spcPct val="70000"/>
              </a:lnSpc>
              <a:buClr>
                <a:srgbClr val="FF3300"/>
              </a:buClr>
              <a:buFont typeface="Wingdings" pitchFamily="2" charset="2"/>
              <a:buNone/>
            </a:pPr>
            <a:endParaRPr lang="ru-RU" sz="1800" smtClean="0"/>
          </a:p>
          <a:p>
            <a:pPr>
              <a:lnSpc>
                <a:spcPct val="70000"/>
              </a:lnSpc>
              <a:buClr>
                <a:srgbClr val="FF3300"/>
              </a:buClr>
            </a:pPr>
            <a:r>
              <a:rPr lang="ru-RU" sz="1800" smtClean="0"/>
              <a:t>После высадки необходимо, не задерживаясь, освободить проезжую часть. 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716463" y="1268413"/>
            <a:ext cx="4427537" cy="1223962"/>
            <a:chOff x="2971" y="935"/>
            <a:chExt cx="2789" cy="771"/>
          </a:xfrm>
        </p:grpSpPr>
        <p:sp>
          <p:nvSpPr>
            <p:cNvPr id="26674" name="Rectangle 6" descr="8"/>
            <p:cNvSpPr>
              <a:spLocks noChangeArrowheads="1"/>
            </p:cNvSpPr>
            <p:nvPr/>
          </p:nvSpPr>
          <p:spPr bwMode="auto">
            <a:xfrm>
              <a:off x="3243" y="935"/>
              <a:ext cx="2517" cy="771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26675" name="Freeform 4"/>
            <p:cNvSpPr>
              <a:spLocks/>
            </p:cNvSpPr>
            <p:nvPr/>
          </p:nvSpPr>
          <p:spPr bwMode="auto">
            <a:xfrm>
              <a:off x="2971" y="935"/>
              <a:ext cx="2767" cy="771"/>
            </a:xfrm>
            <a:custGeom>
              <a:avLst/>
              <a:gdLst>
                <a:gd name="T0" fmla="*/ 0 w 2767"/>
                <a:gd name="T1" fmla="*/ 0 h 771"/>
                <a:gd name="T2" fmla="*/ 227 w 2767"/>
                <a:gd name="T3" fmla="*/ 0 h 771"/>
                <a:gd name="T4" fmla="*/ 2767 w 2767"/>
                <a:gd name="T5" fmla="*/ 771 h 771"/>
                <a:gd name="T6" fmla="*/ 0 w 2767"/>
                <a:gd name="T7" fmla="*/ 771 h 771"/>
                <a:gd name="T8" fmla="*/ 0 w 2767"/>
                <a:gd name="T9" fmla="*/ 0 h 7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67"/>
                <a:gd name="T16" fmla="*/ 0 h 771"/>
                <a:gd name="T17" fmla="*/ 2767 w 2767"/>
                <a:gd name="T18" fmla="*/ 771 h 7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67" h="771">
                  <a:moveTo>
                    <a:pt x="0" y="0"/>
                  </a:moveTo>
                  <a:lnTo>
                    <a:pt x="227" y="0"/>
                  </a:lnTo>
                  <a:lnTo>
                    <a:pt x="2767" y="771"/>
                  </a:lnTo>
                  <a:lnTo>
                    <a:pt x="0" y="771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3B3B3B"/>
                </a:gs>
                <a:gs pos="100000">
                  <a:srgbClr val="80808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76" name="Rectangle 5" descr="Гранит"/>
            <p:cNvSpPr>
              <a:spLocks noChangeArrowheads="1"/>
            </p:cNvSpPr>
            <p:nvPr/>
          </p:nvSpPr>
          <p:spPr bwMode="auto">
            <a:xfrm>
              <a:off x="4734" y="1298"/>
              <a:ext cx="772" cy="91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PerspectiveTopLeft">
                <a:rot lat="0" lon="20279997" rev="0"/>
              </a:camera>
              <a:lightRig rig="legacyFlat3" dir="b"/>
            </a:scene3d>
            <a:sp3d extrusionH="4341800" prstMaterial="legacyMatte">
              <a:bevelT w="13500" h="13500" prst="angle"/>
              <a:bevelB w="13500" h="13500" prst="angle"/>
              <a:extrusionClr>
                <a:srgbClr val="DDDDDD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>
                <a:latin typeface="Constantia" pitchFamily="18" charset="0"/>
              </a:endParaRPr>
            </a:p>
          </p:txBody>
        </p:sp>
      </p:grpSp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4716463" y="2852738"/>
            <a:ext cx="4427537" cy="1223962"/>
            <a:chOff x="2971" y="2114"/>
            <a:chExt cx="2789" cy="771"/>
          </a:xfrm>
        </p:grpSpPr>
        <p:sp>
          <p:nvSpPr>
            <p:cNvPr id="26672" name="Rectangle 20" descr="8"/>
            <p:cNvSpPr>
              <a:spLocks noChangeArrowheads="1"/>
            </p:cNvSpPr>
            <p:nvPr/>
          </p:nvSpPr>
          <p:spPr bwMode="auto">
            <a:xfrm>
              <a:off x="3243" y="2114"/>
              <a:ext cx="2517" cy="771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26673" name="Freeform 21"/>
            <p:cNvSpPr>
              <a:spLocks/>
            </p:cNvSpPr>
            <p:nvPr/>
          </p:nvSpPr>
          <p:spPr bwMode="auto">
            <a:xfrm>
              <a:off x="2971" y="2114"/>
              <a:ext cx="2767" cy="771"/>
            </a:xfrm>
            <a:custGeom>
              <a:avLst/>
              <a:gdLst>
                <a:gd name="T0" fmla="*/ 0 w 2767"/>
                <a:gd name="T1" fmla="*/ 0 h 771"/>
                <a:gd name="T2" fmla="*/ 227 w 2767"/>
                <a:gd name="T3" fmla="*/ 0 h 771"/>
                <a:gd name="T4" fmla="*/ 2767 w 2767"/>
                <a:gd name="T5" fmla="*/ 771 h 771"/>
                <a:gd name="T6" fmla="*/ 0 w 2767"/>
                <a:gd name="T7" fmla="*/ 771 h 771"/>
                <a:gd name="T8" fmla="*/ 0 w 2767"/>
                <a:gd name="T9" fmla="*/ 0 h 7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67"/>
                <a:gd name="T16" fmla="*/ 0 h 771"/>
                <a:gd name="T17" fmla="*/ 2767 w 2767"/>
                <a:gd name="T18" fmla="*/ 771 h 7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67" h="771">
                  <a:moveTo>
                    <a:pt x="0" y="0"/>
                  </a:moveTo>
                  <a:lnTo>
                    <a:pt x="227" y="0"/>
                  </a:lnTo>
                  <a:lnTo>
                    <a:pt x="2767" y="771"/>
                  </a:lnTo>
                  <a:lnTo>
                    <a:pt x="0" y="771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3B3B3B"/>
                </a:gs>
                <a:gs pos="100000">
                  <a:srgbClr val="80808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4716463" y="4437063"/>
            <a:ext cx="4427537" cy="1223962"/>
            <a:chOff x="2971" y="3249"/>
            <a:chExt cx="2789" cy="771"/>
          </a:xfrm>
        </p:grpSpPr>
        <p:sp>
          <p:nvSpPr>
            <p:cNvPr id="26670" name="Rectangle 34" descr="8"/>
            <p:cNvSpPr>
              <a:spLocks noChangeArrowheads="1"/>
            </p:cNvSpPr>
            <p:nvPr/>
          </p:nvSpPr>
          <p:spPr bwMode="auto">
            <a:xfrm>
              <a:off x="3243" y="3249"/>
              <a:ext cx="2517" cy="771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26671" name="Freeform 35"/>
            <p:cNvSpPr>
              <a:spLocks/>
            </p:cNvSpPr>
            <p:nvPr/>
          </p:nvSpPr>
          <p:spPr bwMode="auto">
            <a:xfrm>
              <a:off x="2971" y="3249"/>
              <a:ext cx="2767" cy="771"/>
            </a:xfrm>
            <a:custGeom>
              <a:avLst/>
              <a:gdLst>
                <a:gd name="T0" fmla="*/ 0 w 2767"/>
                <a:gd name="T1" fmla="*/ 0 h 771"/>
                <a:gd name="T2" fmla="*/ 227 w 2767"/>
                <a:gd name="T3" fmla="*/ 0 h 771"/>
                <a:gd name="T4" fmla="*/ 2767 w 2767"/>
                <a:gd name="T5" fmla="*/ 771 h 771"/>
                <a:gd name="T6" fmla="*/ 0 w 2767"/>
                <a:gd name="T7" fmla="*/ 771 h 771"/>
                <a:gd name="T8" fmla="*/ 0 w 2767"/>
                <a:gd name="T9" fmla="*/ 0 h 7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67"/>
                <a:gd name="T16" fmla="*/ 0 h 771"/>
                <a:gd name="T17" fmla="*/ 2767 w 2767"/>
                <a:gd name="T18" fmla="*/ 771 h 7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67" h="771">
                  <a:moveTo>
                    <a:pt x="0" y="0"/>
                  </a:moveTo>
                  <a:lnTo>
                    <a:pt x="227" y="0"/>
                  </a:lnTo>
                  <a:lnTo>
                    <a:pt x="2767" y="771"/>
                  </a:lnTo>
                  <a:lnTo>
                    <a:pt x="0" y="771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3B3B3B"/>
                </a:gs>
                <a:gs pos="100000">
                  <a:srgbClr val="80808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6927850" y="549275"/>
            <a:ext cx="1008063" cy="1247775"/>
            <a:chOff x="4364" y="482"/>
            <a:chExt cx="635" cy="786"/>
          </a:xfrm>
        </p:grpSpPr>
        <p:sp>
          <p:nvSpPr>
            <p:cNvPr id="26658" name="AutoShape 49"/>
            <p:cNvSpPr>
              <a:spLocks noChangeArrowheads="1"/>
            </p:cNvSpPr>
            <p:nvPr/>
          </p:nvSpPr>
          <p:spPr bwMode="auto">
            <a:xfrm rot="-9939040">
              <a:off x="4364" y="1206"/>
              <a:ext cx="635" cy="62"/>
            </a:xfrm>
            <a:prstGeom prst="parallelogram">
              <a:avLst>
                <a:gd name="adj" fmla="val 253535"/>
              </a:avLst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onstantia" pitchFamily="18" charset="0"/>
              </a:endParaRPr>
            </a:p>
          </p:txBody>
        </p:sp>
        <p:grpSp>
          <p:nvGrpSpPr>
            <p:cNvPr id="26659" name="Group 18"/>
            <p:cNvGrpSpPr>
              <a:grpSpLocks/>
            </p:cNvGrpSpPr>
            <p:nvPr/>
          </p:nvGrpSpPr>
          <p:grpSpPr bwMode="auto">
            <a:xfrm>
              <a:off x="4423" y="482"/>
              <a:ext cx="317" cy="725"/>
              <a:chOff x="3243" y="2093"/>
              <a:chExt cx="589" cy="1745"/>
            </a:xfrm>
          </p:grpSpPr>
          <p:grpSp>
            <p:nvGrpSpPr>
              <p:cNvPr id="26660" name="Group 15"/>
              <p:cNvGrpSpPr>
                <a:grpSpLocks/>
              </p:cNvGrpSpPr>
              <p:nvPr/>
            </p:nvGrpSpPr>
            <p:grpSpPr bwMode="auto">
              <a:xfrm>
                <a:off x="3243" y="3022"/>
                <a:ext cx="354" cy="771"/>
                <a:chOff x="3334" y="3067"/>
                <a:chExt cx="354" cy="771"/>
              </a:xfrm>
            </p:grpSpPr>
            <p:sp>
              <p:nvSpPr>
                <p:cNvPr id="26668" name="AutoShape 16"/>
                <p:cNvSpPr>
                  <a:spLocks noChangeArrowheads="1"/>
                </p:cNvSpPr>
                <p:nvPr/>
              </p:nvSpPr>
              <p:spPr bwMode="auto">
                <a:xfrm>
                  <a:off x="3462" y="3067"/>
                  <a:ext cx="226" cy="68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767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26669" name="AutoShape 17"/>
                <p:cNvSpPr>
                  <a:spLocks noChangeArrowheads="1"/>
                </p:cNvSpPr>
                <p:nvPr/>
              </p:nvSpPr>
              <p:spPr bwMode="auto">
                <a:xfrm>
                  <a:off x="3334" y="3748"/>
                  <a:ext cx="346" cy="9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767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</p:grpSp>
          <p:sp>
            <p:nvSpPr>
              <p:cNvPr id="26661" name="Oval 8"/>
              <p:cNvSpPr>
                <a:spLocks noChangeArrowheads="1"/>
              </p:cNvSpPr>
              <p:nvPr/>
            </p:nvSpPr>
            <p:spPr bwMode="auto">
              <a:xfrm>
                <a:off x="3334" y="2093"/>
                <a:ext cx="317" cy="31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grpSp>
            <p:nvGrpSpPr>
              <p:cNvPr id="26662" name="Group 14"/>
              <p:cNvGrpSpPr>
                <a:grpSpLocks/>
              </p:cNvGrpSpPr>
              <p:nvPr/>
            </p:nvGrpSpPr>
            <p:grpSpPr bwMode="auto">
              <a:xfrm>
                <a:off x="3334" y="3067"/>
                <a:ext cx="354" cy="771"/>
                <a:chOff x="3334" y="3067"/>
                <a:chExt cx="354" cy="771"/>
              </a:xfrm>
            </p:grpSpPr>
            <p:sp>
              <p:nvSpPr>
                <p:cNvPr id="26666" name="AutoShape 11"/>
                <p:cNvSpPr>
                  <a:spLocks noChangeArrowheads="1"/>
                </p:cNvSpPr>
                <p:nvPr/>
              </p:nvSpPr>
              <p:spPr bwMode="auto">
                <a:xfrm>
                  <a:off x="3462" y="3067"/>
                  <a:ext cx="226" cy="68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99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26667" name="AutoShape 12"/>
                <p:cNvSpPr>
                  <a:spLocks noChangeArrowheads="1"/>
                </p:cNvSpPr>
                <p:nvPr/>
              </p:nvSpPr>
              <p:spPr bwMode="auto">
                <a:xfrm>
                  <a:off x="3334" y="3748"/>
                  <a:ext cx="346" cy="9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99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</p:grpSp>
          <p:sp>
            <p:nvSpPr>
              <p:cNvPr id="26663" name="AutoShape 13"/>
              <p:cNvSpPr>
                <a:spLocks noChangeArrowheads="1"/>
              </p:cNvSpPr>
              <p:nvPr/>
            </p:nvSpPr>
            <p:spPr bwMode="auto">
              <a:xfrm>
                <a:off x="3696" y="2478"/>
                <a:ext cx="136" cy="49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5E2F00"/>
                  </a:gs>
                  <a:gs pos="50000">
                    <a:srgbClr val="CC6600"/>
                  </a:gs>
                  <a:gs pos="100000">
                    <a:srgbClr val="5E2F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26664" name="AutoShape 9"/>
              <p:cNvSpPr>
                <a:spLocks noChangeArrowheads="1"/>
              </p:cNvSpPr>
              <p:nvPr/>
            </p:nvSpPr>
            <p:spPr bwMode="auto">
              <a:xfrm>
                <a:off x="3334" y="2433"/>
                <a:ext cx="363" cy="680"/>
              </a:xfrm>
              <a:prstGeom prst="roundRect">
                <a:avLst>
                  <a:gd name="adj" fmla="val 16667"/>
                </a:avLst>
              </a:prstGeom>
              <a:solidFill>
                <a:srgbClr val="00767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26665" name="AutoShape 10"/>
              <p:cNvSpPr>
                <a:spLocks noChangeArrowheads="1"/>
              </p:cNvSpPr>
              <p:nvPr/>
            </p:nvSpPr>
            <p:spPr bwMode="auto">
              <a:xfrm>
                <a:off x="3515" y="2478"/>
                <a:ext cx="136" cy="680"/>
              </a:xfrm>
              <a:prstGeom prst="roundRect">
                <a:avLst>
                  <a:gd name="adj" fmla="val 16667"/>
                </a:avLst>
              </a:prstGeom>
              <a:solidFill>
                <a:srgbClr val="0099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onstantia" pitchFamily="18" charset="0"/>
                </a:endParaRPr>
              </a:p>
            </p:txBody>
          </p:sp>
        </p:grpSp>
      </p:grpSp>
      <p:grpSp>
        <p:nvGrpSpPr>
          <p:cNvPr id="9" name="Group 53"/>
          <p:cNvGrpSpPr>
            <a:grpSpLocks/>
          </p:cNvGrpSpPr>
          <p:nvPr/>
        </p:nvGrpSpPr>
        <p:grpSpPr bwMode="auto">
          <a:xfrm>
            <a:off x="7885113" y="2349500"/>
            <a:ext cx="1008062" cy="1244600"/>
            <a:chOff x="3783" y="1797"/>
            <a:chExt cx="635" cy="784"/>
          </a:xfrm>
        </p:grpSpPr>
        <p:sp>
          <p:nvSpPr>
            <p:cNvPr id="26646" name="AutoShape 50"/>
            <p:cNvSpPr>
              <a:spLocks noChangeArrowheads="1"/>
            </p:cNvSpPr>
            <p:nvPr/>
          </p:nvSpPr>
          <p:spPr bwMode="auto">
            <a:xfrm rot="-9939040">
              <a:off x="3783" y="2519"/>
              <a:ext cx="635" cy="62"/>
            </a:xfrm>
            <a:prstGeom prst="parallelogram">
              <a:avLst>
                <a:gd name="adj" fmla="val 253535"/>
              </a:avLst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onstantia" pitchFamily="18" charset="0"/>
              </a:endParaRPr>
            </a:p>
          </p:txBody>
        </p:sp>
        <p:grpSp>
          <p:nvGrpSpPr>
            <p:cNvPr id="26647" name="Group 23"/>
            <p:cNvGrpSpPr>
              <a:grpSpLocks/>
            </p:cNvGrpSpPr>
            <p:nvPr/>
          </p:nvGrpSpPr>
          <p:grpSpPr bwMode="auto">
            <a:xfrm>
              <a:off x="3810" y="1797"/>
              <a:ext cx="317" cy="725"/>
              <a:chOff x="3243" y="2093"/>
              <a:chExt cx="589" cy="1745"/>
            </a:xfrm>
          </p:grpSpPr>
          <p:grpSp>
            <p:nvGrpSpPr>
              <p:cNvPr id="26648" name="Group 24"/>
              <p:cNvGrpSpPr>
                <a:grpSpLocks/>
              </p:cNvGrpSpPr>
              <p:nvPr/>
            </p:nvGrpSpPr>
            <p:grpSpPr bwMode="auto">
              <a:xfrm>
                <a:off x="3243" y="3022"/>
                <a:ext cx="354" cy="771"/>
                <a:chOff x="3334" y="3067"/>
                <a:chExt cx="354" cy="771"/>
              </a:xfrm>
            </p:grpSpPr>
            <p:sp>
              <p:nvSpPr>
                <p:cNvPr id="26656" name="AutoShape 25"/>
                <p:cNvSpPr>
                  <a:spLocks noChangeArrowheads="1"/>
                </p:cNvSpPr>
                <p:nvPr/>
              </p:nvSpPr>
              <p:spPr bwMode="auto">
                <a:xfrm>
                  <a:off x="3462" y="3067"/>
                  <a:ext cx="226" cy="68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767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26657" name="AutoShape 26"/>
                <p:cNvSpPr>
                  <a:spLocks noChangeArrowheads="1"/>
                </p:cNvSpPr>
                <p:nvPr/>
              </p:nvSpPr>
              <p:spPr bwMode="auto">
                <a:xfrm>
                  <a:off x="3334" y="3748"/>
                  <a:ext cx="346" cy="9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767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</p:grpSp>
          <p:sp>
            <p:nvSpPr>
              <p:cNvPr id="26649" name="Oval 27"/>
              <p:cNvSpPr>
                <a:spLocks noChangeArrowheads="1"/>
              </p:cNvSpPr>
              <p:nvPr/>
            </p:nvSpPr>
            <p:spPr bwMode="auto">
              <a:xfrm>
                <a:off x="3334" y="2093"/>
                <a:ext cx="317" cy="31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grpSp>
            <p:nvGrpSpPr>
              <p:cNvPr id="26650" name="Group 28"/>
              <p:cNvGrpSpPr>
                <a:grpSpLocks/>
              </p:cNvGrpSpPr>
              <p:nvPr/>
            </p:nvGrpSpPr>
            <p:grpSpPr bwMode="auto">
              <a:xfrm>
                <a:off x="3334" y="3067"/>
                <a:ext cx="354" cy="771"/>
                <a:chOff x="3334" y="3067"/>
                <a:chExt cx="354" cy="771"/>
              </a:xfrm>
            </p:grpSpPr>
            <p:sp>
              <p:nvSpPr>
                <p:cNvPr id="26654" name="AutoShape 29"/>
                <p:cNvSpPr>
                  <a:spLocks noChangeArrowheads="1"/>
                </p:cNvSpPr>
                <p:nvPr/>
              </p:nvSpPr>
              <p:spPr bwMode="auto">
                <a:xfrm>
                  <a:off x="3462" y="3067"/>
                  <a:ext cx="226" cy="68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99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26655" name="AutoShape 30"/>
                <p:cNvSpPr>
                  <a:spLocks noChangeArrowheads="1"/>
                </p:cNvSpPr>
                <p:nvPr/>
              </p:nvSpPr>
              <p:spPr bwMode="auto">
                <a:xfrm>
                  <a:off x="3334" y="3748"/>
                  <a:ext cx="346" cy="9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99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</p:grpSp>
          <p:sp>
            <p:nvSpPr>
              <p:cNvPr id="26651" name="AutoShape 31"/>
              <p:cNvSpPr>
                <a:spLocks noChangeArrowheads="1"/>
              </p:cNvSpPr>
              <p:nvPr/>
            </p:nvSpPr>
            <p:spPr bwMode="auto">
              <a:xfrm>
                <a:off x="3696" y="2478"/>
                <a:ext cx="136" cy="49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5E2F00"/>
                  </a:gs>
                  <a:gs pos="50000">
                    <a:srgbClr val="CC6600"/>
                  </a:gs>
                  <a:gs pos="100000">
                    <a:srgbClr val="5E2F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26652" name="AutoShape 32"/>
              <p:cNvSpPr>
                <a:spLocks noChangeArrowheads="1"/>
              </p:cNvSpPr>
              <p:nvPr/>
            </p:nvSpPr>
            <p:spPr bwMode="auto">
              <a:xfrm>
                <a:off x="3334" y="2433"/>
                <a:ext cx="363" cy="680"/>
              </a:xfrm>
              <a:prstGeom prst="roundRect">
                <a:avLst>
                  <a:gd name="adj" fmla="val 16667"/>
                </a:avLst>
              </a:prstGeom>
              <a:solidFill>
                <a:srgbClr val="00767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26653" name="AutoShape 33"/>
              <p:cNvSpPr>
                <a:spLocks noChangeArrowheads="1"/>
              </p:cNvSpPr>
              <p:nvPr/>
            </p:nvSpPr>
            <p:spPr bwMode="auto">
              <a:xfrm>
                <a:off x="3515" y="2478"/>
                <a:ext cx="136" cy="680"/>
              </a:xfrm>
              <a:prstGeom prst="roundRect">
                <a:avLst>
                  <a:gd name="adj" fmla="val 16667"/>
                </a:avLst>
              </a:prstGeom>
              <a:solidFill>
                <a:srgbClr val="0099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onstantia" pitchFamily="18" charset="0"/>
                </a:endParaRPr>
              </a:p>
            </p:txBody>
          </p:sp>
        </p:grpSp>
      </p:grpSp>
      <p:grpSp>
        <p:nvGrpSpPr>
          <p:cNvPr id="13" name="Group 54"/>
          <p:cNvGrpSpPr>
            <a:grpSpLocks/>
          </p:cNvGrpSpPr>
          <p:nvPr/>
        </p:nvGrpSpPr>
        <p:grpSpPr bwMode="auto">
          <a:xfrm>
            <a:off x="5508625" y="4003675"/>
            <a:ext cx="1111250" cy="1247775"/>
            <a:chOff x="4695" y="2932"/>
            <a:chExt cx="700" cy="786"/>
          </a:xfrm>
        </p:grpSpPr>
        <p:sp>
          <p:nvSpPr>
            <p:cNvPr id="26634" name="AutoShape 51"/>
            <p:cNvSpPr>
              <a:spLocks noChangeArrowheads="1"/>
            </p:cNvSpPr>
            <p:nvPr/>
          </p:nvSpPr>
          <p:spPr bwMode="auto">
            <a:xfrm rot="-9939040">
              <a:off x="4760" y="3656"/>
              <a:ext cx="635" cy="62"/>
            </a:xfrm>
            <a:prstGeom prst="parallelogram">
              <a:avLst>
                <a:gd name="adj" fmla="val 253535"/>
              </a:avLst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onstantia" pitchFamily="18" charset="0"/>
              </a:endParaRPr>
            </a:p>
          </p:txBody>
        </p:sp>
        <p:grpSp>
          <p:nvGrpSpPr>
            <p:cNvPr id="26635" name="Group 36"/>
            <p:cNvGrpSpPr>
              <a:grpSpLocks/>
            </p:cNvGrpSpPr>
            <p:nvPr/>
          </p:nvGrpSpPr>
          <p:grpSpPr bwMode="auto">
            <a:xfrm flipH="1">
              <a:off x="4695" y="2932"/>
              <a:ext cx="317" cy="725"/>
              <a:chOff x="3243" y="2093"/>
              <a:chExt cx="589" cy="1745"/>
            </a:xfrm>
          </p:grpSpPr>
          <p:grpSp>
            <p:nvGrpSpPr>
              <p:cNvPr id="26636" name="Group 37"/>
              <p:cNvGrpSpPr>
                <a:grpSpLocks/>
              </p:cNvGrpSpPr>
              <p:nvPr/>
            </p:nvGrpSpPr>
            <p:grpSpPr bwMode="auto">
              <a:xfrm>
                <a:off x="3243" y="3022"/>
                <a:ext cx="354" cy="771"/>
                <a:chOff x="3334" y="3067"/>
                <a:chExt cx="354" cy="771"/>
              </a:xfrm>
            </p:grpSpPr>
            <p:sp>
              <p:nvSpPr>
                <p:cNvPr id="26644" name="AutoShape 38"/>
                <p:cNvSpPr>
                  <a:spLocks noChangeArrowheads="1"/>
                </p:cNvSpPr>
                <p:nvPr/>
              </p:nvSpPr>
              <p:spPr bwMode="auto">
                <a:xfrm>
                  <a:off x="3462" y="3067"/>
                  <a:ext cx="226" cy="68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767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26645" name="AutoShape 39"/>
                <p:cNvSpPr>
                  <a:spLocks noChangeArrowheads="1"/>
                </p:cNvSpPr>
                <p:nvPr/>
              </p:nvSpPr>
              <p:spPr bwMode="auto">
                <a:xfrm>
                  <a:off x="3334" y="3748"/>
                  <a:ext cx="346" cy="9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767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</p:grpSp>
          <p:sp>
            <p:nvSpPr>
              <p:cNvPr id="26637" name="Oval 40"/>
              <p:cNvSpPr>
                <a:spLocks noChangeArrowheads="1"/>
              </p:cNvSpPr>
              <p:nvPr/>
            </p:nvSpPr>
            <p:spPr bwMode="auto">
              <a:xfrm>
                <a:off x="3334" y="2093"/>
                <a:ext cx="317" cy="31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grpSp>
            <p:nvGrpSpPr>
              <p:cNvPr id="26638" name="Group 41"/>
              <p:cNvGrpSpPr>
                <a:grpSpLocks/>
              </p:cNvGrpSpPr>
              <p:nvPr/>
            </p:nvGrpSpPr>
            <p:grpSpPr bwMode="auto">
              <a:xfrm>
                <a:off x="3334" y="3067"/>
                <a:ext cx="354" cy="771"/>
                <a:chOff x="3334" y="3067"/>
                <a:chExt cx="354" cy="771"/>
              </a:xfrm>
            </p:grpSpPr>
            <p:sp>
              <p:nvSpPr>
                <p:cNvPr id="26642" name="AutoShape 42"/>
                <p:cNvSpPr>
                  <a:spLocks noChangeArrowheads="1"/>
                </p:cNvSpPr>
                <p:nvPr/>
              </p:nvSpPr>
              <p:spPr bwMode="auto">
                <a:xfrm>
                  <a:off x="3462" y="3067"/>
                  <a:ext cx="226" cy="68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99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26643" name="AutoShape 43"/>
                <p:cNvSpPr>
                  <a:spLocks noChangeArrowheads="1"/>
                </p:cNvSpPr>
                <p:nvPr/>
              </p:nvSpPr>
              <p:spPr bwMode="auto">
                <a:xfrm>
                  <a:off x="3334" y="3748"/>
                  <a:ext cx="346" cy="9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99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</p:grpSp>
          <p:sp>
            <p:nvSpPr>
              <p:cNvPr id="26639" name="AutoShape 44"/>
              <p:cNvSpPr>
                <a:spLocks noChangeArrowheads="1"/>
              </p:cNvSpPr>
              <p:nvPr/>
            </p:nvSpPr>
            <p:spPr bwMode="auto">
              <a:xfrm>
                <a:off x="3696" y="2478"/>
                <a:ext cx="136" cy="49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5E2F00"/>
                  </a:gs>
                  <a:gs pos="50000">
                    <a:srgbClr val="CC6600"/>
                  </a:gs>
                  <a:gs pos="100000">
                    <a:srgbClr val="5E2F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26640" name="AutoShape 45"/>
              <p:cNvSpPr>
                <a:spLocks noChangeArrowheads="1"/>
              </p:cNvSpPr>
              <p:nvPr/>
            </p:nvSpPr>
            <p:spPr bwMode="auto">
              <a:xfrm>
                <a:off x="3334" y="2433"/>
                <a:ext cx="363" cy="680"/>
              </a:xfrm>
              <a:prstGeom prst="roundRect">
                <a:avLst>
                  <a:gd name="adj" fmla="val 16667"/>
                </a:avLst>
              </a:prstGeom>
              <a:solidFill>
                <a:srgbClr val="00767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26641" name="AutoShape 46"/>
              <p:cNvSpPr>
                <a:spLocks noChangeArrowheads="1"/>
              </p:cNvSpPr>
              <p:nvPr/>
            </p:nvSpPr>
            <p:spPr bwMode="auto">
              <a:xfrm>
                <a:off x="3515" y="2478"/>
                <a:ext cx="136" cy="680"/>
              </a:xfrm>
              <a:prstGeom prst="roundRect">
                <a:avLst>
                  <a:gd name="adj" fmla="val 16667"/>
                </a:avLst>
              </a:prstGeom>
              <a:solidFill>
                <a:srgbClr val="0099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onstantia" pitchFamily="18" charset="0"/>
                </a:endParaRPr>
              </a:p>
            </p:txBody>
          </p:sp>
        </p:grpSp>
      </p:grpSp>
      <p:sp>
        <p:nvSpPr>
          <p:cNvPr id="36921" name="Text Box 57"/>
          <p:cNvSpPr txBox="1">
            <a:spLocks noChangeArrowheads="1"/>
          </p:cNvSpPr>
          <p:nvPr/>
        </p:nvSpPr>
        <p:spPr bwMode="auto">
          <a:xfrm>
            <a:off x="0" y="5876925"/>
            <a:ext cx="9144000" cy="60325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cs typeface="+mn-cs"/>
              </a:rPr>
              <a:t>Невыполнение перечисленных выше требований может стать причиной ДТП.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30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4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369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369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369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  <p:bldP spid="369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25400"/>
            <a:ext cx="9074150" cy="680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36513" y="2844800"/>
            <a:ext cx="9217026" cy="655638"/>
          </a:xfrm>
          <a:solidFill>
            <a:schemeClr val="bg2"/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b="1" smtClean="0">
                <a:solidFill>
                  <a:schemeClr val="accent2"/>
                </a:solidFill>
                <a:latin typeface="Bookman Old Style" pitchFamily="18" charset="0"/>
              </a:rPr>
              <a:t>Обязанности школьника-велосипедиста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81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-163513" y="1697038"/>
          <a:ext cx="9396413" cy="522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Диаграмма" r:id="rId3" imgW="6096130" imgH="4067088" progId="MSGraph.Chart.8">
                  <p:embed followColorScheme="full"/>
                </p:oleObj>
              </mc:Choice>
              <mc:Fallback>
                <p:oleObj name="Диаграмма" r:id="rId3" imgW="6096130" imgH="4067088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63513" y="1697038"/>
                        <a:ext cx="9396413" cy="5224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5148263" y="3860800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bg2"/>
                </a:solidFill>
                <a:latin typeface="Constantia" pitchFamily="18" charset="0"/>
              </a:rPr>
              <a:t>40,3%,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3492500" y="4437063"/>
            <a:ext cx="1223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bg2"/>
                </a:solidFill>
                <a:latin typeface="Constantia" pitchFamily="18" charset="0"/>
              </a:rPr>
              <a:t>27,6%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3060700" y="3644900"/>
            <a:ext cx="15113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ru-RU" sz="2400" b="1">
                <a:solidFill>
                  <a:schemeClr val="bg2"/>
                </a:solidFill>
                <a:latin typeface="Constantia" pitchFamily="18" charset="0"/>
              </a:rPr>
              <a:t>26,2%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00" y="52388"/>
            <a:ext cx="3348038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708400" y="1844675"/>
            <a:ext cx="5199063" cy="1143000"/>
          </a:xfrm>
        </p:spPr>
        <p:txBody>
          <a:bodyPr/>
          <a:lstStyle/>
          <a:p>
            <a:pPr algn="ctr"/>
            <a:r>
              <a:rPr lang="ru-RU" sz="2400" b="1" smtClean="0">
                <a:solidFill>
                  <a:schemeClr val="accent2"/>
                </a:solidFill>
                <a:latin typeface="Bookman Old Style" pitchFamily="18" charset="0"/>
              </a:rPr>
              <a:t>Основными травмами велосипедистов являются: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3563938" y="566738"/>
            <a:ext cx="5329237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2800" b="1">
                <a:latin typeface="Bookman Old Style" pitchFamily="18" charset="0"/>
              </a:rPr>
              <a:t>Велосипед – опасное транспортное средство</a:t>
            </a:r>
          </a:p>
        </p:txBody>
      </p:sp>
      <p:pic>
        <p:nvPicPr>
          <p:cNvPr id="24589" name="Picture 13" descr="http://www.carvip.ru/images/news/ff34fbe4378ff1ae036c2c7518bdc37d_big.jpg">
            <a:hlinkClick r:id="rId6"/>
          </p:cNvPr>
          <p:cNvPicPr>
            <a:picLocks noChangeAspect="1" noChangeArrowheads="1"/>
          </p:cNvPicPr>
          <p:nvPr/>
        </p:nvPicPr>
        <p:blipFill>
          <a:blip r:embed="rId7" r:link="rId8"/>
          <a:srcRect/>
          <a:stretch>
            <a:fillRect/>
          </a:stretch>
        </p:blipFill>
        <p:spPr bwMode="auto">
          <a:xfrm>
            <a:off x="179388" y="5697538"/>
            <a:ext cx="1293812" cy="969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90" name="Picture 14" descr="e00431a8921e131c0c1cc02c6a24701c_bi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57350" y="5697538"/>
            <a:ext cx="1292225" cy="969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93" name="Picture 17" descr="http://www.carvip.ru/images/news/6bca2a72ab3aac362e9f46864101db55_big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r:link="rId13"/>
          <a:srcRect/>
          <a:stretch>
            <a:fillRect/>
          </a:stretch>
        </p:blipFill>
        <p:spPr bwMode="auto">
          <a:xfrm>
            <a:off x="6159500" y="5697538"/>
            <a:ext cx="1292225" cy="969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92" name="Picture 16" descr="http://www.carvip.ru/images/news/8639fddfd1ba00d03c712e1a63fa3dad_big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r:link="rId16"/>
          <a:srcRect/>
          <a:stretch>
            <a:fillRect/>
          </a:stretch>
        </p:blipFill>
        <p:spPr bwMode="auto">
          <a:xfrm>
            <a:off x="4719638" y="5697538"/>
            <a:ext cx="1292225" cy="969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91" name="Picture 15" descr="http://www.carvip.ru/images/news/3e6acedcfff1b709a945fe57aa0de20c_big.jpg">
            <a:hlinkClick r:id="rId17"/>
          </p:cNvPr>
          <p:cNvPicPr>
            <a:picLocks noChangeAspect="1" noChangeArrowheads="1"/>
          </p:cNvPicPr>
          <p:nvPr/>
        </p:nvPicPr>
        <p:blipFill>
          <a:blip r:embed="rId18" r:link="rId19"/>
          <a:srcRect/>
          <a:stretch>
            <a:fillRect/>
          </a:stretch>
        </p:blipFill>
        <p:spPr bwMode="auto">
          <a:xfrm>
            <a:off x="3079750" y="5697538"/>
            <a:ext cx="1492250" cy="969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38" name="Rectangle 18"/>
          <p:cNvSpPr>
            <a:spLocks noChangeArrowheads="1"/>
          </p:cNvSpPr>
          <p:nvPr/>
        </p:nvSpPr>
        <p:spPr bwMode="auto">
          <a:xfrm>
            <a:off x="0" y="271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039" name="Rectangle 20"/>
          <p:cNvSpPr>
            <a:spLocks noChangeArrowheads="1"/>
          </p:cNvSpPr>
          <p:nvPr/>
        </p:nvSpPr>
        <p:spPr bwMode="auto">
          <a:xfrm>
            <a:off x="0" y="271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040" name="Rectangle 22"/>
          <p:cNvSpPr>
            <a:spLocks noChangeArrowheads="1"/>
          </p:cNvSpPr>
          <p:nvPr/>
        </p:nvSpPr>
        <p:spPr bwMode="auto">
          <a:xfrm>
            <a:off x="0" y="271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graphicFrame>
        <p:nvGraphicFramePr>
          <p:cNvPr id="24610" name="Group 34"/>
          <p:cNvGraphicFramePr>
            <a:graphicFrameLocks noGrp="1"/>
          </p:cNvGraphicFramePr>
          <p:nvPr/>
        </p:nvGraphicFramePr>
        <p:xfrm>
          <a:off x="0" y="2717800"/>
          <a:ext cx="208280" cy="1426464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4611" name="Picture 35" descr="13720382b7d62ea349aa360fe75c6e5c_big">
            <a:hlinkClick r:id="rId20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7596188" y="5697538"/>
            <a:ext cx="1295400" cy="971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2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2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2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2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2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2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2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2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2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20"/>
                            </p:stCondLst>
                            <p:childTnLst>
                              <p:par>
                                <p:cTn id="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20"/>
                            </p:stCondLst>
                            <p:childTnLst>
                              <p:par>
                                <p:cTn id="6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20"/>
                            </p:stCondLst>
                            <p:childTnLst>
                              <p:par>
                                <p:cTn id="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4581" grpId="0"/>
      <p:bldP spid="24583" grpId="0"/>
      <p:bldP spid="24584" grpId="0"/>
      <p:bldP spid="24585" grpId="0"/>
      <p:bldP spid="24578" grpId="0"/>
      <p:bldP spid="2458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92162"/>
          </a:xfrm>
        </p:spPr>
        <p:txBody>
          <a:bodyPr/>
          <a:lstStyle/>
          <a:p>
            <a:pPr algn="ctr"/>
            <a:r>
              <a:rPr lang="ru-RU" sz="3600" b="1" smtClean="0">
                <a:solidFill>
                  <a:srgbClr val="FFFF00"/>
                </a:solidFill>
              </a:rPr>
              <a:t>Водителю велосипеда разрешается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713788" cy="5400675"/>
          </a:xfrm>
        </p:spPr>
        <p:txBody>
          <a:bodyPr/>
          <a:lstStyle/>
          <a:p>
            <a:pPr algn="just"/>
            <a:r>
              <a:rPr lang="ru-RU" sz="2200" smtClean="0"/>
              <a:t>Водить велосипед </a:t>
            </a:r>
            <a:r>
              <a:rPr lang="ru-RU" sz="2200" b="1" smtClean="0"/>
              <a:t>только на закрытых площадках: </a:t>
            </a:r>
            <a:r>
              <a:rPr lang="ru-RU" sz="2200" smtClean="0"/>
              <a:t>во дворах, раках, стадионах.</a:t>
            </a:r>
          </a:p>
          <a:p>
            <a:r>
              <a:rPr lang="ru-RU" sz="2200" smtClean="0"/>
              <a:t>По тротуарам только малышам на детских велосипедах.</a:t>
            </a:r>
          </a:p>
          <a:p>
            <a:r>
              <a:rPr lang="ru-RU" sz="2200" smtClean="0"/>
              <a:t>Ежедневно проверять техническое состояние велосипеда.</a:t>
            </a:r>
          </a:p>
          <a:p>
            <a:r>
              <a:rPr lang="ru-RU" sz="2200" smtClean="0"/>
              <a:t>Ездить только по тем дорогам, где есть специальный знак в синем круге «Велосипедная дорожка» -относится к группе разрешающих знаков.</a:t>
            </a:r>
          </a:p>
          <a:p>
            <a:r>
              <a:rPr lang="ru-RU" sz="2200" smtClean="0"/>
              <a:t>Двигаясь по дороге, велосипедист должен внимательно следить за всеми сигналами подаваемыми водителями других транспортных средств. Сам велосипедист сигнализирует руками. Перед торможением поднять руку вверх.</a:t>
            </a:r>
          </a:p>
          <a:p>
            <a:r>
              <a:rPr lang="ru-RU" sz="2200" smtClean="0"/>
              <a:t>Если надо пересечь дорогу, сойдите с велосипеда, держа его за руль, пройдите по пешеходному переходу.</a:t>
            </a:r>
          </a:p>
          <a:p>
            <a:endParaRPr lang="ru-RU" sz="2200" smtClean="0"/>
          </a:p>
          <a:p>
            <a:endParaRPr lang="ru-RU" sz="2200" smtClean="0"/>
          </a:p>
          <a:p>
            <a:endParaRPr lang="ru-RU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636588"/>
          </a:xfrm>
        </p:spPr>
        <p:txBody>
          <a:bodyPr/>
          <a:lstStyle/>
          <a:p>
            <a:pPr algn="ctr"/>
            <a:r>
              <a:rPr lang="ru-RU" sz="3600" smtClean="0">
                <a:solidFill>
                  <a:srgbClr val="FFFF00"/>
                </a:solidFill>
              </a:rPr>
              <a:t>Водителю велосипеда запрещается</a:t>
            </a:r>
          </a:p>
        </p:txBody>
      </p:sp>
      <p:sp>
        <p:nvSpPr>
          <p:cNvPr id="3174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388" y="1557338"/>
            <a:ext cx="8775700" cy="4575175"/>
          </a:xfrm>
        </p:spPr>
        <p:txBody>
          <a:bodyPr/>
          <a:lstStyle/>
          <a:p>
            <a:r>
              <a:rPr lang="ru-RU" sz="2200" dirty="0" smtClean="0"/>
              <a:t>Устраивать </a:t>
            </a:r>
            <a:r>
              <a:rPr lang="ru-RU" sz="2200" dirty="0" smtClean="0"/>
              <a:t>гонки на дороге, игру «вперегонки».</a:t>
            </a:r>
          </a:p>
          <a:p>
            <a:r>
              <a:rPr lang="ru-RU" sz="2200" dirty="0" smtClean="0"/>
              <a:t>Эксплуатация велосипеда, если имеются технические неисправности.</a:t>
            </a:r>
          </a:p>
          <a:p>
            <a:r>
              <a:rPr lang="ru-RU" sz="2200" dirty="0" smtClean="0"/>
              <a:t>Буксировка велосипедов или мопедов.</a:t>
            </a:r>
          </a:p>
          <a:p>
            <a:r>
              <a:rPr lang="ru-RU" sz="2200" dirty="0" smtClean="0"/>
              <a:t>В любых местах  на улицах и дорогах водитель велосипеда обязан пропускать пешеходов.</a:t>
            </a:r>
          </a:p>
          <a:p>
            <a:r>
              <a:rPr lang="ru-RU" sz="2200" dirty="0" smtClean="0"/>
              <a:t>Перевозить </a:t>
            </a:r>
            <a:r>
              <a:rPr lang="ru-RU" sz="2200" dirty="0" smtClean="0"/>
              <a:t>груз, </a:t>
            </a:r>
            <a:r>
              <a:rPr lang="ru-RU" sz="2200" dirty="0" smtClean="0"/>
              <a:t>который выступает на 0,5 метра по длине и ширине велосипеда.</a:t>
            </a:r>
          </a:p>
          <a:p>
            <a:r>
              <a:rPr lang="ru-RU" sz="2200" b="1" dirty="0" smtClean="0"/>
              <a:t>КАТЕГОРИЧЕСКИ </a:t>
            </a:r>
            <a:r>
              <a:rPr lang="ru-RU" sz="2200" b="1" dirty="0" smtClean="0"/>
              <a:t>ЗАПРЕЩАЕТСЯ</a:t>
            </a:r>
            <a:r>
              <a:rPr lang="ru-RU" sz="2200" dirty="0" smtClean="0"/>
              <a:t> цепляться за проезжающий мимо транспорт!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720725"/>
          </a:xfrm>
        </p:spPr>
        <p:txBody>
          <a:bodyPr/>
          <a:lstStyle/>
          <a:p>
            <a:pPr algn="ctr"/>
            <a:r>
              <a:rPr lang="ru-RU" sz="4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Сел в машину – пристегнись!</a:t>
            </a:r>
          </a:p>
        </p:txBody>
      </p:sp>
      <p:pic>
        <p:nvPicPr>
          <p:cNvPr id="4" name="Содержимое 3" descr="0_319cf_ece6f87a_XL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79613" y="2708275"/>
            <a:ext cx="5305425" cy="3881438"/>
          </a:xfrm>
        </p:spPr>
      </p:pic>
      <p:sp>
        <p:nvSpPr>
          <p:cNvPr id="5" name="TextBox 4"/>
          <p:cNvSpPr txBox="1"/>
          <p:nvPr/>
        </p:nvSpPr>
        <p:spPr>
          <a:xfrm>
            <a:off x="457200" y="1124744"/>
            <a:ext cx="8424862" cy="1439862"/>
          </a:xfrm>
          <a:prstGeom prst="rect">
            <a:avLst/>
          </a:prstGeom>
          <a:noFill/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Согласно законодательству 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РБ 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каждый ребёнок до 12 лет должен ездить в специальном  автокресле, позволяющем пристегнуть ребенка с помощью ремней безопасности.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Прямоугольник 1"/>
          <p:cNvSpPr>
            <a:spLocks noChangeArrowheads="1"/>
          </p:cNvSpPr>
          <p:nvPr/>
        </p:nvSpPr>
        <p:spPr bwMode="auto">
          <a:xfrm>
            <a:off x="2987675" y="3284538"/>
            <a:ext cx="58324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Constantia" pitchFamily="18" charset="0"/>
              </a:rPr>
              <a:t>По данным Всемирной организации здравоохранения использование в транспортных средствах детских удерживающих устройств позволяет снизить смертность среди младенцев на </a:t>
            </a:r>
            <a:r>
              <a:rPr lang="ru-RU" sz="2400" b="1">
                <a:solidFill>
                  <a:srgbClr val="FF0000"/>
                </a:solidFill>
                <a:latin typeface="Constantia" pitchFamily="18" charset="0"/>
              </a:rPr>
              <a:t>71%</a:t>
            </a:r>
            <a:r>
              <a:rPr lang="ru-RU" sz="2400">
                <a:latin typeface="Constantia" pitchFamily="18" charset="0"/>
              </a:rPr>
              <a:t>, а среди детей более старшего возраста - на </a:t>
            </a:r>
            <a:r>
              <a:rPr lang="ru-RU" sz="2400" b="1">
                <a:solidFill>
                  <a:srgbClr val="FF0000"/>
                </a:solidFill>
                <a:latin typeface="Constantia" pitchFamily="18" charset="0"/>
              </a:rPr>
              <a:t>54%</a:t>
            </a:r>
            <a:r>
              <a:rPr lang="ru-RU" sz="2400">
                <a:latin typeface="Constantia" pitchFamily="18" charset="0"/>
              </a:rPr>
              <a:t>. </a:t>
            </a:r>
          </a:p>
        </p:txBody>
      </p:sp>
      <p:sp>
        <p:nvSpPr>
          <p:cNvPr id="33794" name="Прямоугольник 2"/>
          <p:cNvSpPr>
            <a:spLocks noChangeArrowheads="1"/>
          </p:cNvSpPr>
          <p:nvPr/>
        </p:nvSpPr>
        <p:spPr bwMode="auto">
          <a:xfrm>
            <a:off x="755650" y="620713"/>
            <a:ext cx="76327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Constantia" pitchFamily="18" charset="0"/>
              </a:rPr>
              <a:t>Главная задача автокресла — обеспечить безопасность ребенка при дорожно-транспортном происшествии, экстренном торможении или резких маневрах. Его необходимость совершенно очевидна — детское автокресло снижает вероятность смертельной травмы.</a:t>
            </a:r>
          </a:p>
        </p:txBody>
      </p:sp>
      <p:pic>
        <p:nvPicPr>
          <p:cNvPr id="4" name="Рисунок 3" descr="2037329.du03_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068638"/>
            <a:ext cx="2376487" cy="357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7859713" cy="295275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000" smtClean="0"/>
              <a:t>     </a:t>
            </a:r>
            <a:r>
              <a:rPr lang="ru-RU" sz="4000" b="1" smtClean="0">
                <a:solidFill>
                  <a:schemeClr val="hlink"/>
                </a:solidFill>
              </a:rPr>
              <a:t>СПАСИБО </a:t>
            </a:r>
          </a:p>
          <a:p>
            <a:pPr algn="ctr"/>
            <a:endParaRPr lang="ru-RU" sz="4000" b="1" smtClean="0">
              <a:solidFill>
                <a:schemeClr val="hlink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ru-RU" sz="4000" b="1" smtClean="0">
                <a:solidFill>
                  <a:schemeClr val="hlink"/>
                </a:solidFill>
              </a:rPr>
              <a:t>      ЗА ВНИМАНИЕ!</a:t>
            </a:r>
          </a:p>
        </p:txBody>
      </p:sp>
      <p:pic>
        <p:nvPicPr>
          <p:cNvPr id="3" name="Picture 2" descr="Внимание: на дорогах - дети! Фото: omsk.sibnovosti.ru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3357563"/>
            <a:ext cx="5562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476250"/>
            <a:ext cx="4105275" cy="6192838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/>
              <a:t>Каждое седьмое ДТП </a:t>
            </a:r>
            <a:r>
              <a:rPr lang="ru-RU" sz="2800" dirty="0" smtClean="0"/>
              <a:t>происходит </a:t>
            </a:r>
            <a:r>
              <a:rPr lang="ru-RU" sz="2800" dirty="0"/>
              <a:t>с участием детей школьного возраста.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2800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/>
              <a:t>Каждый десятый пострадавший в ДТП - это ребенок в возрасте до 16 лет.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2800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/>
              <a:t>Около 60% травм - это результат удара человека о дорожное полотно.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795838" y="476250"/>
            <a:ext cx="936625" cy="1511300"/>
            <a:chOff x="3061" y="572"/>
            <a:chExt cx="1361" cy="2359"/>
          </a:xfrm>
        </p:grpSpPr>
        <p:sp>
          <p:nvSpPr>
            <p:cNvPr id="17650" name="Freeform 6"/>
            <p:cNvSpPr>
              <a:spLocks/>
            </p:cNvSpPr>
            <p:nvPr/>
          </p:nvSpPr>
          <p:spPr bwMode="auto">
            <a:xfrm flipH="1">
              <a:off x="4014" y="2634"/>
              <a:ext cx="408" cy="295"/>
            </a:xfrm>
            <a:custGeom>
              <a:avLst/>
              <a:gdLst>
                <a:gd name="T0" fmla="*/ 695 w 1012"/>
                <a:gd name="T1" fmla="*/ 68 h 544"/>
                <a:gd name="T2" fmla="*/ 650 w 1012"/>
                <a:gd name="T3" fmla="*/ 204 h 544"/>
                <a:gd name="T4" fmla="*/ 559 w 1012"/>
                <a:gd name="T5" fmla="*/ 249 h 544"/>
                <a:gd name="T6" fmla="*/ 196 w 1012"/>
                <a:gd name="T7" fmla="*/ 295 h 544"/>
                <a:gd name="T8" fmla="*/ 60 w 1012"/>
                <a:gd name="T9" fmla="*/ 385 h 544"/>
                <a:gd name="T10" fmla="*/ 60 w 1012"/>
                <a:gd name="T11" fmla="*/ 476 h 544"/>
                <a:gd name="T12" fmla="*/ 423 w 1012"/>
                <a:gd name="T13" fmla="*/ 476 h 544"/>
                <a:gd name="T14" fmla="*/ 650 w 1012"/>
                <a:gd name="T15" fmla="*/ 385 h 544"/>
                <a:gd name="T16" fmla="*/ 740 w 1012"/>
                <a:gd name="T17" fmla="*/ 431 h 544"/>
                <a:gd name="T18" fmla="*/ 740 w 1012"/>
                <a:gd name="T19" fmla="*/ 476 h 544"/>
                <a:gd name="T20" fmla="*/ 967 w 1012"/>
                <a:gd name="T21" fmla="*/ 476 h 544"/>
                <a:gd name="T22" fmla="*/ 967 w 1012"/>
                <a:gd name="T23" fmla="*/ 68 h 544"/>
                <a:gd name="T24" fmla="*/ 695 w 1012"/>
                <a:gd name="T25" fmla="*/ 68 h 5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12"/>
                <a:gd name="T40" fmla="*/ 0 h 544"/>
                <a:gd name="T41" fmla="*/ 1012 w 1012"/>
                <a:gd name="T42" fmla="*/ 544 h 5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51" name="Freeform 7"/>
            <p:cNvSpPr>
              <a:spLocks/>
            </p:cNvSpPr>
            <p:nvPr/>
          </p:nvSpPr>
          <p:spPr bwMode="auto">
            <a:xfrm>
              <a:off x="3061" y="2636"/>
              <a:ext cx="408" cy="295"/>
            </a:xfrm>
            <a:custGeom>
              <a:avLst/>
              <a:gdLst>
                <a:gd name="T0" fmla="*/ 695 w 1012"/>
                <a:gd name="T1" fmla="*/ 68 h 544"/>
                <a:gd name="T2" fmla="*/ 650 w 1012"/>
                <a:gd name="T3" fmla="*/ 204 h 544"/>
                <a:gd name="T4" fmla="*/ 559 w 1012"/>
                <a:gd name="T5" fmla="*/ 249 h 544"/>
                <a:gd name="T6" fmla="*/ 196 w 1012"/>
                <a:gd name="T7" fmla="*/ 295 h 544"/>
                <a:gd name="T8" fmla="*/ 60 w 1012"/>
                <a:gd name="T9" fmla="*/ 385 h 544"/>
                <a:gd name="T10" fmla="*/ 60 w 1012"/>
                <a:gd name="T11" fmla="*/ 476 h 544"/>
                <a:gd name="T12" fmla="*/ 423 w 1012"/>
                <a:gd name="T13" fmla="*/ 476 h 544"/>
                <a:gd name="T14" fmla="*/ 650 w 1012"/>
                <a:gd name="T15" fmla="*/ 385 h 544"/>
                <a:gd name="T16" fmla="*/ 740 w 1012"/>
                <a:gd name="T17" fmla="*/ 431 h 544"/>
                <a:gd name="T18" fmla="*/ 740 w 1012"/>
                <a:gd name="T19" fmla="*/ 476 h 544"/>
                <a:gd name="T20" fmla="*/ 967 w 1012"/>
                <a:gd name="T21" fmla="*/ 476 h 544"/>
                <a:gd name="T22" fmla="*/ 967 w 1012"/>
                <a:gd name="T23" fmla="*/ 68 h 544"/>
                <a:gd name="T24" fmla="*/ 695 w 1012"/>
                <a:gd name="T25" fmla="*/ 68 h 5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12"/>
                <a:gd name="T40" fmla="*/ 0 h 544"/>
                <a:gd name="T41" fmla="*/ 1012 w 1012"/>
                <a:gd name="T42" fmla="*/ 544 h 5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52" name="Freeform 8"/>
            <p:cNvSpPr>
              <a:spLocks/>
            </p:cNvSpPr>
            <p:nvPr/>
          </p:nvSpPr>
          <p:spPr bwMode="auto">
            <a:xfrm flipH="1">
              <a:off x="4150" y="1615"/>
              <a:ext cx="121" cy="220"/>
            </a:xfrm>
            <a:custGeom>
              <a:avLst/>
              <a:gdLst>
                <a:gd name="T0" fmla="*/ 340 w 643"/>
                <a:gd name="T1" fmla="*/ 46 h 1082"/>
                <a:gd name="T2" fmla="*/ 23 w 643"/>
                <a:gd name="T3" fmla="*/ 635 h 1082"/>
                <a:gd name="T4" fmla="*/ 204 w 643"/>
                <a:gd name="T5" fmla="*/ 1044 h 1082"/>
                <a:gd name="T6" fmla="*/ 477 w 643"/>
                <a:gd name="T7" fmla="*/ 862 h 1082"/>
                <a:gd name="T8" fmla="*/ 431 w 643"/>
                <a:gd name="T9" fmla="*/ 726 h 1082"/>
                <a:gd name="T10" fmla="*/ 295 w 643"/>
                <a:gd name="T11" fmla="*/ 817 h 1082"/>
                <a:gd name="T12" fmla="*/ 250 w 643"/>
                <a:gd name="T13" fmla="*/ 681 h 1082"/>
                <a:gd name="T14" fmla="*/ 386 w 643"/>
                <a:gd name="T15" fmla="*/ 635 h 1082"/>
                <a:gd name="T16" fmla="*/ 340 w 643"/>
                <a:gd name="T17" fmla="*/ 272 h 1082"/>
                <a:gd name="T18" fmla="*/ 431 w 643"/>
                <a:gd name="T19" fmla="*/ 726 h 1082"/>
                <a:gd name="T20" fmla="*/ 613 w 643"/>
                <a:gd name="T21" fmla="*/ 681 h 1082"/>
                <a:gd name="T22" fmla="*/ 567 w 643"/>
                <a:gd name="T23" fmla="*/ 363 h 1082"/>
                <a:gd name="T24" fmla="*/ 613 w 643"/>
                <a:gd name="T25" fmla="*/ 91 h 1082"/>
                <a:gd name="T26" fmla="*/ 386 w 643"/>
                <a:gd name="T27" fmla="*/ 0 h 1082"/>
                <a:gd name="T28" fmla="*/ 340 w 643"/>
                <a:gd name="T29" fmla="*/ 91 h 108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3"/>
                <a:gd name="T46" fmla="*/ 0 h 1082"/>
                <a:gd name="T47" fmla="*/ 643 w 643"/>
                <a:gd name="T48" fmla="*/ 1082 h 108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53" name="Freeform 10"/>
            <p:cNvSpPr>
              <a:spLocks/>
            </p:cNvSpPr>
            <p:nvPr/>
          </p:nvSpPr>
          <p:spPr bwMode="auto">
            <a:xfrm>
              <a:off x="3348" y="965"/>
              <a:ext cx="711" cy="832"/>
            </a:xfrm>
            <a:custGeom>
              <a:avLst/>
              <a:gdLst>
                <a:gd name="T0" fmla="*/ 356 w 816"/>
                <a:gd name="T1" fmla="*/ 15 h 1059"/>
                <a:gd name="T2" fmla="*/ 38 w 816"/>
                <a:gd name="T3" fmla="*/ 197 h 1059"/>
                <a:gd name="T4" fmla="*/ 129 w 816"/>
                <a:gd name="T5" fmla="*/ 877 h 1059"/>
                <a:gd name="T6" fmla="*/ 673 w 816"/>
                <a:gd name="T7" fmla="*/ 968 h 1059"/>
                <a:gd name="T8" fmla="*/ 809 w 816"/>
                <a:gd name="T9" fmla="*/ 333 h 1059"/>
                <a:gd name="T10" fmla="*/ 718 w 816"/>
                <a:gd name="T11" fmla="*/ 106 h 1059"/>
                <a:gd name="T12" fmla="*/ 356 w 816"/>
                <a:gd name="T13" fmla="*/ 15 h 10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6"/>
                <a:gd name="T22" fmla="*/ 0 h 1059"/>
                <a:gd name="T23" fmla="*/ 816 w 816"/>
                <a:gd name="T24" fmla="*/ 1059 h 10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6" h="1059">
                  <a:moveTo>
                    <a:pt x="356" y="15"/>
                  </a:moveTo>
                  <a:cubicBezTo>
                    <a:pt x="243" y="30"/>
                    <a:pt x="76" y="53"/>
                    <a:pt x="38" y="197"/>
                  </a:cubicBezTo>
                  <a:cubicBezTo>
                    <a:pt x="0" y="341"/>
                    <a:pt x="23" y="749"/>
                    <a:pt x="129" y="877"/>
                  </a:cubicBezTo>
                  <a:cubicBezTo>
                    <a:pt x="235" y="1005"/>
                    <a:pt x="560" y="1059"/>
                    <a:pt x="673" y="968"/>
                  </a:cubicBezTo>
                  <a:cubicBezTo>
                    <a:pt x="786" y="877"/>
                    <a:pt x="802" y="477"/>
                    <a:pt x="809" y="333"/>
                  </a:cubicBezTo>
                  <a:cubicBezTo>
                    <a:pt x="816" y="189"/>
                    <a:pt x="794" y="159"/>
                    <a:pt x="718" y="106"/>
                  </a:cubicBezTo>
                  <a:cubicBezTo>
                    <a:pt x="642" y="53"/>
                    <a:pt x="469" y="0"/>
                    <a:pt x="356" y="15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54" name="Freeform 11"/>
            <p:cNvSpPr>
              <a:spLocks/>
            </p:cNvSpPr>
            <p:nvPr/>
          </p:nvSpPr>
          <p:spPr bwMode="auto">
            <a:xfrm>
              <a:off x="3630" y="616"/>
              <a:ext cx="218" cy="448"/>
            </a:xfrm>
            <a:custGeom>
              <a:avLst/>
              <a:gdLst>
                <a:gd name="T0" fmla="*/ 0 w 218"/>
                <a:gd name="T1" fmla="*/ 256 h 448"/>
                <a:gd name="T2" fmla="*/ 30 w 218"/>
                <a:gd name="T3" fmla="*/ 433 h 448"/>
                <a:gd name="T4" fmla="*/ 192 w 218"/>
                <a:gd name="T5" fmla="*/ 418 h 448"/>
                <a:gd name="T6" fmla="*/ 140 w 218"/>
                <a:gd name="T7" fmla="*/ 270 h 448"/>
                <a:gd name="T8" fmla="*/ 89 w 218"/>
                <a:gd name="T9" fmla="*/ 130 h 448"/>
                <a:gd name="T10" fmla="*/ 0 w 218"/>
                <a:gd name="T11" fmla="*/ 256 h 4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8"/>
                <a:gd name="T19" fmla="*/ 0 h 448"/>
                <a:gd name="T20" fmla="*/ 218 w 218"/>
                <a:gd name="T21" fmla="*/ 448 h 4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8" h="448">
                  <a:moveTo>
                    <a:pt x="0" y="256"/>
                  </a:moveTo>
                  <a:cubicBezTo>
                    <a:pt x="14" y="315"/>
                    <a:pt x="9" y="375"/>
                    <a:pt x="30" y="433"/>
                  </a:cubicBezTo>
                  <a:cubicBezTo>
                    <a:pt x="84" y="428"/>
                    <a:pt x="147" y="448"/>
                    <a:pt x="192" y="418"/>
                  </a:cubicBezTo>
                  <a:cubicBezTo>
                    <a:pt x="218" y="401"/>
                    <a:pt x="158" y="288"/>
                    <a:pt x="140" y="270"/>
                  </a:cubicBezTo>
                  <a:cubicBezTo>
                    <a:pt x="119" y="0"/>
                    <a:pt x="167" y="77"/>
                    <a:pt x="89" y="130"/>
                  </a:cubicBezTo>
                  <a:cubicBezTo>
                    <a:pt x="65" y="178"/>
                    <a:pt x="24" y="207"/>
                    <a:pt x="0" y="25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655" name="Group 12"/>
            <p:cNvGrpSpPr>
              <a:grpSpLocks/>
            </p:cNvGrpSpPr>
            <p:nvPr/>
          </p:nvGrpSpPr>
          <p:grpSpPr bwMode="auto">
            <a:xfrm>
              <a:off x="3482" y="572"/>
              <a:ext cx="351" cy="408"/>
              <a:chOff x="2983" y="754"/>
              <a:chExt cx="1857" cy="2126"/>
            </a:xfrm>
          </p:grpSpPr>
          <p:sp>
            <p:nvSpPr>
              <p:cNvPr id="17662" name="Freeform 13"/>
              <p:cNvSpPr>
                <a:spLocks/>
              </p:cNvSpPr>
              <p:nvPr/>
            </p:nvSpPr>
            <p:spPr bwMode="auto">
              <a:xfrm>
                <a:off x="2983" y="798"/>
                <a:ext cx="1640" cy="2082"/>
              </a:xfrm>
              <a:custGeom>
                <a:avLst/>
                <a:gdLst>
                  <a:gd name="T0" fmla="*/ 820 w 1640"/>
                  <a:gd name="T1" fmla="*/ 7 h 2082"/>
                  <a:gd name="T2" fmla="*/ 539 w 1640"/>
                  <a:gd name="T3" fmla="*/ 81 h 2082"/>
                  <a:gd name="T4" fmla="*/ 333 w 1640"/>
                  <a:gd name="T5" fmla="*/ 192 h 2082"/>
                  <a:gd name="T6" fmla="*/ 222 w 1640"/>
                  <a:gd name="T7" fmla="*/ 302 h 2082"/>
                  <a:gd name="T8" fmla="*/ 89 w 1640"/>
                  <a:gd name="T9" fmla="*/ 516 h 2082"/>
                  <a:gd name="T10" fmla="*/ 170 w 1640"/>
                  <a:gd name="T11" fmla="*/ 627 h 2082"/>
                  <a:gd name="T12" fmla="*/ 155 w 1640"/>
                  <a:gd name="T13" fmla="*/ 1070 h 2082"/>
                  <a:gd name="T14" fmla="*/ 96 w 1640"/>
                  <a:gd name="T15" fmla="*/ 1196 h 2082"/>
                  <a:gd name="T16" fmla="*/ 0 w 1640"/>
                  <a:gd name="T17" fmla="*/ 1366 h 2082"/>
                  <a:gd name="T18" fmla="*/ 185 w 1640"/>
                  <a:gd name="T19" fmla="*/ 1580 h 2082"/>
                  <a:gd name="T20" fmla="*/ 237 w 1640"/>
                  <a:gd name="T21" fmla="*/ 1632 h 2082"/>
                  <a:gd name="T22" fmla="*/ 355 w 1640"/>
                  <a:gd name="T23" fmla="*/ 1764 h 2082"/>
                  <a:gd name="T24" fmla="*/ 569 w 1640"/>
                  <a:gd name="T25" fmla="*/ 2067 h 2082"/>
                  <a:gd name="T26" fmla="*/ 857 w 1640"/>
                  <a:gd name="T27" fmla="*/ 2052 h 2082"/>
                  <a:gd name="T28" fmla="*/ 1005 w 1640"/>
                  <a:gd name="T29" fmla="*/ 1956 h 2082"/>
                  <a:gd name="T30" fmla="*/ 1167 w 1640"/>
                  <a:gd name="T31" fmla="*/ 1816 h 2082"/>
                  <a:gd name="T32" fmla="*/ 1293 w 1640"/>
                  <a:gd name="T33" fmla="*/ 1683 h 2082"/>
                  <a:gd name="T34" fmla="*/ 1330 w 1640"/>
                  <a:gd name="T35" fmla="*/ 1609 h 2082"/>
                  <a:gd name="T36" fmla="*/ 1389 w 1640"/>
                  <a:gd name="T37" fmla="*/ 1462 h 2082"/>
                  <a:gd name="T38" fmla="*/ 1485 w 1640"/>
                  <a:gd name="T39" fmla="*/ 1373 h 2082"/>
                  <a:gd name="T40" fmla="*/ 1573 w 1640"/>
                  <a:gd name="T41" fmla="*/ 1255 h 2082"/>
                  <a:gd name="T42" fmla="*/ 1640 w 1640"/>
                  <a:gd name="T43" fmla="*/ 1107 h 2082"/>
                  <a:gd name="T44" fmla="*/ 1485 w 1640"/>
                  <a:gd name="T45" fmla="*/ 967 h 2082"/>
                  <a:gd name="T46" fmla="*/ 1359 w 1640"/>
                  <a:gd name="T47" fmla="*/ 967 h 2082"/>
                  <a:gd name="T48" fmla="*/ 1293 w 1640"/>
                  <a:gd name="T49" fmla="*/ 886 h 2082"/>
                  <a:gd name="T50" fmla="*/ 1204 w 1640"/>
                  <a:gd name="T51" fmla="*/ 672 h 2082"/>
                  <a:gd name="T52" fmla="*/ 997 w 1640"/>
                  <a:gd name="T53" fmla="*/ 539 h 2082"/>
                  <a:gd name="T54" fmla="*/ 975 w 1640"/>
                  <a:gd name="T55" fmla="*/ 295 h 2082"/>
                  <a:gd name="T56" fmla="*/ 909 w 1640"/>
                  <a:gd name="T57" fmla="*/ 324 h 2082"/>
                  <a:gd name="T58" fmla="*/ 643 w 1640"/>
                  <a:gd name="T59" fmla="*/ 391 h 2082"/>
                  <a:gd name="T60" fmla="*/ 599 w 1640"/>
                  <a:gd name="T61" fmla="*/ 413 h 2082"/>
                  <a:gd name="T62" fmla="*/ 473 w 1640"/>
                  <a:gd name="T63" fmla="*/ 531 h 2082"/>
                  <a:gd name="T64" fmla="*/ 67 w 1640"/>
                  <a:gd name="T65" fmla="*/ 605 h 20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40"/>
                  <a:gd name="T100" fmla="*/ 0 h 2082"/>
                  <a:gd name="T101" fmla="*/ 1640 w 1640"/>
                  <a:gd name="T102" fmla="*/ 2082 h 20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40" h="2082">
                    <a:moveTo>
                      <a:pt x="1182" y="29"/>
                    </a:moveTo>
                    <a:cubicBezTo>
                      <a:pt x="1053" y="16"/>
                      <a:pt x="949" y="0"/>
                      <a:pt x="820" y="7"/>
                    </a:cubicBezTo>
                    <a:cubicBezTo>
                      <a:pt x="777" y="15"/>
                      <a:pt x="738" y="29"/>
                      <a:pt x="695" y="36"/>
                    </a:cubicBezTo>
                    <a:cubicBezTo>
                      <a:pt x="648" y="52"/>
                      <a:pt x="580" y="53"/>
                      <a:pt x="539" y="81"/>
                    </a:cubicBezTo>
                    <a:cubicBezTo>
                      <a:pt x="508" y="102"/>
                      <a:pt x="445" y="126"/>
                      <a:pt x="407" y="140"/>
                    </a:cubicBezTo>
                    <a:cubicBezTo>
                      <a:pt x="384" y="162"/>
                      <a:pt x="357" y="172"/>
                      <a:pt x="333" y="192"/>
                    </a:cubicBezTo>
                    <a:cubicBezTo>
                      <a:pt x="285" y="232"/>
                      <a:pt x="337" y="198"/>
                      <a:pt x="288" y="228"/>
                    </a:cubicBezTo>
                    <a:cubicBezTo>
                      <a:pt x="244" y="290"/>
                      <a:pt x="268" y="267"/>
                      <a:pt x="222" y="302"/>
                    </a:cubicBezTo>
                    <a:cubicBezTo>
                      <a:pt x="211" y="335"/>
                      <a:pt x="177" y="356"/>
                      <a:pt x="155" y="384"/>
                    </a:cubicBezTo>
                    <a:cubicBezTo>
                      <a:pt x="123" y="426"/>
                      <a:pt x="118" y="474"/>
                      <a:pt x="89" y="516"/>
                    </a:cubicBezTo>
                    <a:cubicBezTo>
                      <a:pt x="91" y="543"/>
                      <a:pt x="76" y="579"/>
                      <a:pt x="96" y="598"/>
                    </a:cubicBezTo>
                    <a:cubicBezTo>
                      <a:pt x="159" y="657"/>
                      <a:pt x="212" y="565"/>
                      <a:pt x="170" y="627"/>
                    </a:cubicBezTo>
                    <a:cubicBezTo>
                      <a:pt x="158" y="718"/>
                      <a:pt x="129" y="833"/>
                      <a:pt x="185" y="915"/>
                    </a:cubicBezTo>
                    <a:cubicBezTo>
                      <a:pt x="202" y="968"/>
                      <a:pt x="185" y="1025"/>
                      <a:pt x="155" y="1070"/>
                    </a:cubicBezTo>
                    <a:cubicBezTo>
                      <a:pt x="136" y="1132"/>
                      <a:pt x="150" y="1102"/>
                      <a:pt x="111" y="1159"/>
                    </a:cubicBezTo>
                    <a:cubicBezTo>
                      <a:pt x="104" y="1170"/>
                      <a:pt x="101" y="1184"/>
                      <a:pt x="96" y="1196"/>
                    </a:cubicBezTo>
                    <a:cubicBezTo>
                      <a:pt x="80" y="1232"/>
                      <a:pt x="59" y="1267"/>
                      <a:pt x="37" y="1299"/>
                    </a:cubicBezTo>
                    <a:cubicBezTo>
                      <a:pt x="29" y="1323"/>
                      <a:pt x="0" y="1366"/>
                      <a:pt x="0" y="1366"/>
                    </a:cubicBezTo>
                    <a:cubicBezTo>
                      <a:pt x="63" y="1404"/>
                      <a:pt x="138" y="1410"/>
                      <a:pt x="207" y="1432"/>
                    </a:cubicBezTo>
                    <a:cubicBezTo>
                      <a:pt x="262" y="1470"/>
                      <a:pt x="214" y="1538"/>
                      <a:pt x="185" y="1580"/>
                    </a:cubicBezTo>
                    <a:cubicBezTo>
                      <a:pt x="187" y="1587"/>
                      <a:pt x="187" y="1597"/>
                      <a:pt x="192" y="1602"/>
                    </a:cubicBezTo>
                    <a:cubicBezTo>
                      <a:pt x="205" y="1615"/>
                      <a:pt x="237" y="1632"/>
                      <a:pt x="237" y="1632"/>
                    </a:cubicBezTo>
                    <a:cubicBezTo>
                      <a:pt x="250" y="1674"/>
                      <a:pt x="225" y="1705"/>
                      <a:pt x="274" y="1720"/>
                    </a:cubicBezTo>
                    <a:cubicBezTo>
                      <a:pt x="299" y="1737"/>
                      <a:pt x="355" y="1764"/>
                      <a:pt x="355" y="1764"/>
                    </a:cubicBezTo>
                    <a:cubicBezTo>
                      <a:pt x="377" y="1787"/>
                      <a:pt x="389" y="1812"/>
                      <a:pt x="407" y="1838"/>
                    </a:cubicBezTo>
                    <a:cubicBezTo>
                      <a:pt x="426" y="1936"/>
                      <a:pt x="466" y="2032"/>
                      <a:pt x="569" y="2067"/>
                    </a:cubicBezTo>
                    <a:cubicBezTo>
                      <a:pt x="607" y="2080"/>
                      <a:pt x="682" y="2080"/>
                      <a:pt x="709" y="2082"/>
                    </a:cubicBezTo>
                    <a:cubicBezTo>
                      <a:pt x="736" y="2078"/>
                      <a:pt x="821" y="2072"/>
                      <a:pt x="857" y="2052"/>
                    </a:cubicBezTo>
                    <a:cubicBezTo>
                      <a:pt x="881" y="2038"/>
                      <a:pt x="900" y="2016"/>
                      <a:pt x="923" y="2001"/>
                    </a:cubicBezTo>
                    <a:cubicBezTo>
                      <a:pt x="948" y="1984"/>
                      <a:pt x="980" y="1974"/>
                      <a:pt x="1005" y="1956"/>
                    </a:cubicBezTo>
                    <a:cubicBezTo>
                      <a:pt x="1047" y="1926"/>
                      <a:pt x="1080" y="1883"/>
                      <a:pt x="1123" y="1853"/>
                    </a:cubicBezTo>
                    <a:cubicBezTo>
                      <a:pt x="1153" y="1810"/>
                      <a:pt x="1120" y="1850"/>
                      <a:pt x="1167" y="1816"/>
                    </a:cubicBezTo>
                    <a:cubicBezTo>
                      <a:pt x="1200" y="1792"/>
                      <a:pt x="1180" y="1794"/>
                      <a:pt x="1211" y="1764"/>
                    </a:cubicBezTo>
                    <a:cubicBezTo>
                      <a:pt x="1239" y="1737"/>
                      <a:pt x="1270" y="1716"/>
                      <a:pt x="1293" y="1683"/>
                    </a:cubicBezTo>
                    <a:cubicBezTo>
                      <a:pt x="1314" y="1618"/>
                      <a:pt x="1280" y="1711"/>
                      <a:pt x="1322" y="1639"/>
                    </a:cubicBezTo>
                    <a:cubicBezTo>
                      <a:pt x="1327" y="1630"/>
                      <a:pt x="1326" y="1619"/>
                      <a:pt x="1330" y="1609"/>
                    </a:cubicBezTo>
                    <a:cubicBezTo>
                      <a:pt x="1338" y="1591"/>
                      <a:pt x="1351" y="1576"/>
                      <a:pt x="1359" y="1558"/>
                    </a:cubicBezTo>
                    <a:cubicBezTo>
                      <a:pt x="1373" y="1527"/>
                      <a:pt x="1378" y="1494"/>
                      <a:pt x="1389" y="1462"/>
                    </a:cubicBezTo>
                    <a:cubicBezTo>
                      <a:pt x="1402" y="1424"/>
                      <a:pt x="1398" y="1388"/>
                      <a:pt x="1433" y="1366"/>
                    </a:cubicBezTo>
                    <a:cubicBezTo>
                      <a:pt x="1450" y="1368"/>
                      <a:pt x="1468" y="1376"/>
                      <a:pt x="1485" y="1373"/>
                    </a:cubicBezTo>
                    <a:cubicBezTo>
                      <a:pt x="1512" y="1368"/>
                      <a:pt x="1516" y="1316"/>
                      <a:pt x="1529" y="1299"/>
                    </a:cubicBezTo>
                    <a:cubicBezTo>
                      <a:pt x="1542" y="1283"/>
                      <a:pt x="1561" y="1272"/>
                      <a:pt x="1573" y="1255"/>
                    </a:cubicBezTo>
                    <a:cubicBezTo>
                      <a:pt x="1585" y="1238"/>
                      <a:pt x="1598" y="1220"/>
                      <a:pt x="1610" y="1203"/>
                    </a:cubicBezTo>
                    <a:cubicBezTo>
                      <a:pt x="1628" y="1178"/>
                      <a:pt x="1630" y="1136"/>
                      <a:pt x="1640" y="1107"/>
                    </a:cubicBezTo>
                    <a:cubicBezTo>
                      <a:pt x="1623" y="973"/>
                      <a:pt x="1637" y="1017"/>
                      <a:pt x="1588" y="945"/>
                    </a:cubicBezTo>
                    <a:cubicBezTo>
                      <a:pt x="1546" y="950"/>
                      <a:pt x="1523" y="955"/>
                      <a:pt x="1485" y="967"/>
                    </a:cubicBezTo>
                    <a:cubicBezTo>
                      <a:pt x="1429" y="1023"/>
                      <a:pt x="1441" y="1001"/>
                      <a:pt x="1426" y="923"/>
                    </a:cubicBezTo>
                    <a:cubicBezTo>
                      <a:pt x="1401" y="938"/>
                      <a:pt x="1387" y="958"/>
                      <a:pt x="1359" y="967"/>
                    </a:cubicBezTo>
                    <a:cubicBezTo>
                      <a:pt x="1332" y="1007"/>
                      <a:pt x="1307" y="998"/>
                      <a:pt x="1256" y="1004"/>
                    </a:cubicBezTo>
                    <a:cubicBezTo>
                      <a:pt x="1240" y="960"/>
                      <a:pt x="1278" y="927"/>
                      <a:pt x="1293" y="886"/>
                    </a:cubicBezTo>
                    <a:cubicBezTo>
                      <a:pt x="1288" y="834"/>
                      <a:pt x="1288" y="782"/>
                      <a:pt x="1278" y="731"/>
                    </a:cubicBezTo>
                    <a:cubicBezTo>
                      <a:pt x="1271" y="697"/>
                      <a:pt x="1228" y="686"/>
                      <a:pt x="1204" y="672"/>
                    </a:cubicBezTo>
                    <a:cubicBezTo>
                      <a:pt x="1163" y="648"/>
                      <a:pt x="1129" y="619"/>
                      <a:pt x="1086" y="598"/>
                    </a:cubicBezTo>
                    <a:cubicBezTo>
                      <a:pt x="1059" y="571"/>
                      <a:pt x="1033" y="550"/>
                      <a:pt x="997" y="539"/>
                    </a:cubicBezTo>
                    <a:cubicBezTo>
                      <a:pt x="932" y="471"/>
                      <a:pt x="965" y="396"/>
                      <a:pt x="990" y="317"/>
                    </a:cubicBezTo>
                    <a:cubicBezTo>
                      <a:pt x="985" y="310"/>
                      <a:pt x="984" y="297"/>
                      <a:pt x="975" y="295"/>
                    </a:cubicBezTo>
                    <a:cubicBezTo>
                      <a:pt x="966" y="293"/>
                      <a:pt x="961" y="306"/>
                      <a:pt x="953" y="310"/>
                    </a:cubicBezTo>
                    <a:cubicBezTo>
                      <a:pt x="939" y="316"/>
                      <a:pt x="923" y="319"/>
                      <a:pt x="909" y="324"/>
                    </a:cubicBezTo>
                    <a:cubicBezTo>
                      <a:pt x="855" y="344"/>
                      <a:pt x="803" y="352"/>
                      <a:pt x="746" y="361"/>
                    </a:cubicBezTo>
                    <a:cubicBezTo>
                      <a:pt x="712" y="373"/>
                      <a:pt x="677" y="380"/>
                      <a:pt x="643" y="391"/>
                    </a:cubicBezTo>
                    <a:cubicBezTo>
                      <a:pt x="636" y="396"/>
                      <a:pt x="629" y="402"/>
                      <a:pt x="621" y="406"/>
                    </a:cubicBezTo>
                    <a:cubicBezTo>
                      <a:pt x="614" y="409"/>
                      <a:pt x="605" y="409"/>
                      <a:pt x="599" y="413"/>
                    </a:cubicBezTo>
                    <a:cubicBezTo>
                      <a:pt x="539" y="452"/>
                      <a:pt x="609" y="423"/>
                      <a:pt x="554" y="443"/>
                    </a:cubicBezTo>
                    <a:cubicBezTo>
                      <a:pt x="535" y="462"/>
                      <a:pt x="497" y="515"/>
                      <a:pt x="473" y="531"/>
                    </a:cubicBezTo>
                    <a:cubicBezTo>
                      <a:pt x="383" y="592"/>
                      <a:pt x="235" y="580"/>
                      <a:pt x="141" y="583"/>
                    </a:cubicBezTo>
                    <a:cubicBezTo>
                      <a:pt x="126" y="588"/>
                      <a:pt x="76" y="596"/>
                      <a:pt x="67" y="605"/>
                    </a:cubicBezTo>
                    <a:cubicBezTo>
                      <a:pt x="65" y="607"/>
                      <a:pt x="72" y="610"/>
                      <a:pt x="74" y="612"/>
                    </a:cubicBezTo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63" name="Freeform 14"/>
              <p:cNvSpPr>
                <a:spLocks/>
              </p:cNvSpPr>
              <p:nvPr/>
            </p:nvSpPr>
            <p:spPr bwMode="auto">
              <a:xfrm>
                <a:off x="2990" y="754"/>
                <a:ext cx="1850" cy="1724"/>
              </a:xfrm>
              <a:custGeom>
                <a:avLst/>
                <a:gdLst>
                  <a:gd name="T0" fmla="*/ 897 w 1850"/>
                  <a:gd name="T1" fmla="*/ 317 h 1498"/>
                  <a:gd name="T2" fmla="*/ 683 w 1850"/>
                  <a:gd name="T3" fmla="*/ 369 h 1498"/>
                  <a:gd name="T4" fmla="*/ 572 w 1850"/>
                  <a:gd name="T5" fmla="*/ 406 h 1498"/>
                  <a:gd name="T6" fmla="*/ 520 w 1850"/>
                  <a:gd name="T7" fmla="*/ 435 h 1498"/>
                  <a:gd name="T8" fmla="*/ 343 w 1850"/>
                  <a:gd name="T9" fmla="*/ 546 h 1498"/>
                  <a:gd name="T10" fmla="*/ 181 w 1850"/>
                  <a:gd name="T11" fmla="*/ 554 h 1498"/>
                  <a:gd name="T12" fmla="*/ 18 w 1850"/>
                  <a:gd name="T13" fmla="*/ 546 h 1498"/>
                  <a:gd name="T14" fmla="*/ 63 w 1850"/>
                  <a:gd name="T15" fmla="*/ 502 h 1498"/>
                  <a:gd name="T16" fmla="*/ 114 w 1850"/>
                  <a:gd name="T17" fmla="*/ 428 h 1498"/>
                  <a:gd name="T18" fmla="*/ 247 w 1850"/>
                  <a:gd name="T19" fmla="*/ 214 h 1498"/>
                  <a:gd name="T20" fmla="*/ 269 w 1850"/>
                  <a:gd name="T21" fmla="*/ 192 h 1498"/>
                  <a:gd name="T22" fmla="*/ 299 w 1850"/>
                  <a:gd name="T23" fmla="*/ 177 h 1498"/>
                  <a:gd name="T24" fmla="*/ 314 w 1850"/>
                  <a:gd name="T25" fmla="*/ 155 h 1498"/>
                  <a:gd name="T26" fmla="*/ 380 w 1850"/>
                  <a:gd name="T27" fmla="*/ 125 h 1498"/>
                  <a:gd name="T28" fmla="*/ 491 w 1850"/>
                  <a:gd name="T29" fmla="*/ 59 h 1498"/>
                  <a:gd name="T30" fmla="*/ 565 w 1850"/>
                  <a:gd name="T31" fmla="*/ 0 h 1498"/>
                  <a:gd name="T32" fmla="*/ 1222 w 1850"/>
                  <a:gd name="T33" fmla="*/ 22 h 1498"/>
                  <a:gd name="T34" fmla="*/ 1362 w 1850"/>
                  <a:gd name="T35" fmla="*/ 44 h 1498"/>
                  <a:gd name="T36" fmla="*/ 1443 w 1850"/>
                  <a:gd name="T37" fmla="*/ 66 h 1498"/>
                  <a:gd name="T38" fmla="*/ 1547 w 1850"/>
                  <a:gd name="T39" fmla="*/ 140 h 1498"/>
                  <a:gd name="T40" fmla="*/ 1650 w 1850"/>
                  <a:gd name="T41" fmla="*/ 214 h 1498"/>
                  <a:gd name="T42" fmla="*/ 1739 w 1850"/>
                  <a:gd name="T43" fmla="*/ 332 h 1498"/>
                  <a:gd name="T44" fmla="*/ 1761 w 1850"/>
                  <a:gd name="T45" fmla="*/ 664 h 1498"/>
                  <a:gd name="T46" fmla="*/ 1783 w 1850"/>
                  <a:gd name="T47" fmla="*/ 967 h 1498"/>
                  <a:gd name="T48" fmla="*/ 1798 w 1850"/>
                  <a:gd name="T49" fmla="*/ 1152 h 1498"/>
                  <a:gd name="T50" fmla="*/ 1850 w 1850"/>
                  <a:gd name="T51" fmla="*/ 1447 h 1498"/>
                  <a:gd name="T52" fmla="*/ 1835 w 1850"/>
                  <a:gd name="T53" fmla="*/ 1491 h 1498"/>
                  <a:gd name="T54" fmla="*/ 1783 w 1850"/>
                  <a:gd name="T55" fmla="*/ 1477 h 1498"/>
                  <a:gd name="T56" fmla="*/ 1650 w 1850"/>
                  <a:gd name="T57" fmla="*/ 1403 h 1498"/>
                  <a:gd name="T58" fmla="*/ 1613 w 1850"/>
                  <a:gd name="T59" fmla="*/ 1388 h 1498"/>
                  <a:gd name="T60" fmla="*/ 1569 w 1850"/>
                  <a:gd name="T61" fmla="*/ 1358 h 1498"/>
                  <a:gd name="T62" fmla="*/ 1532 w 1850"/>
                  <a:gd name="T63" fmla="*/ 1322 h 1498"/>
                  <a:gd name="T64" fmla="*/ 1495 w 1850"/>
                  <a:gd name="T65" fmla="*/ 1277 h 1498"/>
                  <a:gd name="T66" fmla="*/ 1532 w 1850"/>
                  <a:gd name="T67" fmla="*/ 1203 h 1498"/>
                  <a:gd name="T68" fmla="*/ 1576 w 1850"/>
                  <a:gd name="T69" fmla="*/ 1174 h 1498"/>
                  <a:gd name="T70" fmla="*/ 1554 w 1850"/>
                  <a:gd name="T71" fmla="*/ 915 h 1498"/>
                  <a:gd name="T72" fmla="*/ 1466 w 1850"/>
                  <a:gd name="T73" fmla="*/ 952 h 1498"/>
                  <a:gd name="T74" fmla="*/ 1466 w 1850"/>
                  <a:gd name="T75" fmla="*/ 952 h 1498"/>
                  <a:gd name="T76" fmla="*/ 1384 w 1850"/>
                  <a:gd name="T77" fmla="*/ 982 h 1498"/>
                  <a:gd name="T78" fmla="*/ 1340 w 1850"/>
                  <a:gd name="T79" fmla="*/ 1011 h 1498"/>
                  <a:gd name="T80" fmla="*/ 1237 w 1850"/>
                  <a:gd name="T81" fmla="*/ 1026 h 1498"/>
                  <a:gd name="T82" fmla="*/ 1170 w 1850"/>
                  <a:gd name="T83" fmla="*/ 1011 h 1498"/>
                  <a:gd name="T84" fmla="*/ 1155 w 1850"/>
                  <a:gd name="T85" fmla="*/ 989 h 1498"/>
                  <a:gd name="T86" fmla="*/ 1185 w 1850"/>
                  <a:gd name="T87" fmla="*/ 805 h 1498"/>
                  <a:gd name="T88" fmla="*/ 1089 w 1850"/>
                  <a:gd name="T89" fmla="*/ 657 h 1498"/>
                  <a:gd name="T90" fmla="*/ 971 w 1850"/>
                  <a:gd name="T91" fmla="*/ 598 h 1498"/>
                  <a:gd name="T92" fmla="*/ 882 w 1850"/>
                  <a:gd name="T93" fmla="*/ 517 h 1498"/>
                  <a:gd name="T94" fmla="*/ 867 w 1850"/>
                  <a:gd name="T95" fmla="*/ 472 h 1498"/>
                  <a:gd name="T96" fmla="*/ 816 w 1850"/>
                  <a:gd name="T97" fmla="*/ 325 h 149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850"/>
                  <a:gd name="T148" fmla="*/ 0 h 1498"/>
                  <a:gd name="T149" fmla="*/ 1850 w 1850"/>
                  <a:gd name="T150" fmla="*/ 1498 h 149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850" h="1498">
                    <a:moveTo>
                      <a:pt x="897" y="317"/>
                    </a:moveTo>
                    <a:cubicBezTo>
                      <a:pt x="824" y="330"/>
                      <a:pt x="755" y="352"/>
                      <a:pt x="683" y="369"/>
                    </a:cubicBezTo>
                    <a:cubicBezTo>
                      <a:pt x="647" y="387"/>
                      <a:pt x="611" y="396"/>
                      <a:pt x="572" y="406"/>
                    </a:cubicBezTo>
                    <a:cubicBezTo>
                      <a:pt x="556" y="417"/>
                      <a:pt x="536" y="423"/>
                      <a:pt x="520" y="435"/>
                    </a:cubicBezTo>
                    <a:cubicBezTo>
                      <a:pt x="472" y="469"/>
                      <a:pt x="408" y="541"/>
                      <a:pt x="343" y="546"/>
                    </a:cubicBezTo>
                    <a:cubicBezTo>
                      <a:pt x="289" y="550"/>
                      <a:pt x="235" y="551"/>
                      <a:pt x="181" y="554"/>
                    </a:cubicBezTo>
                    <a:cubicBezTo>
                      <a:pt x="127" y="571"/>
                      <a:pt x="86" y="588"/>
                      <a:pt x="18" y="546"/>
                    </a:cubicBezTo>
                    <a:cubicBezTo>
                      <a:pt x="0" y="535"/>
                      <a:pt x="48" y="517"/>
                      <a:pt x="63" y="502"/>
                    </a:cubicBezTo>
                    <a:cubicBezTo>
                      <a:pt x="87" y="479"/>
                      <a:pt x="100" y="459"/>
                      <a:pt x="114" y="428"/>
                    </a:cubicBezTo>
                    <a:cubicBezTo>
                      <a:pt x="145" y="357"/>
                      <a:pt x="164" y="241"/>
                      <a:pt x="247" y="214"/>
                    </a:cubicBezTo>
                    <a:cubicBezTo>
                      <a:pt x="254" y="207"/>
                      <a:pt x="261" y="198"/>
                      <a:pt x="269" y="192"/>
                    </a:cubicBezTo>
                    <a:cubicBezTo>
                      <a:pt x="278" y="186"/>
                      <a:pt x="290" y="184"/>
                      <a:pt x="299" y="177"/>
                    </a:cubicBezTo>
                    <a:cubicBezTo>
                      <a:pt x="306" y="171"/>
                      <a:pt x="307" y="161"/>
                      <a:pt x="314" y="155"/>
                    </a:cubicBezTo>
                    <a:cubicBezTo>
                      <a:pt x="331" y="141"/>
                      <a:pt x="361" y="136"/>
                      <a:pt x="380" y="125"/>
                    </a:cubicBezTo>
                    <a:cubicBezTo>
                      <a:pt x="428" y="98"/>
                      <a:pt x="437" y="77"/>
                      <a:pt x="491" y="59"/>
                    </a:cubicBezTo>
                    <a:cubicBezTo>
                      <a:pt x="515" y="35"/>
                      <a:pt x="541" y="24"/>
                      <a:pt x="565" y="0"/>
                    </a:cubicBezTo>
                    <a:cubicBezTo>
                      <a:pt x="888" y="4"/>
                      <a:pt x="982" y="0"/>
                      <a:pt x="1222" y="22"/>
                    </a:cubicBezTo>
                    <a:cubicBezTo>
                      <a:pt x="1271" y="31"/>
                      <a:pt x="1311" y="39"/>
                      <a:pt x="1362" y="44"/>
                    </a:cubicBezTo>
                    <a:cubicBezTo>
                      <a:pt x="1390" y="50"/>
                      <a:pt x="1416" y="59"/>
                      <a:pt x="1443" y="66"/>
                    </a:cubicBezTo>
                    <a:cubicBezTo>
                      <a:pt x="1477" y="90"/>
                      <a:pt x="1510" y="121"/>
                      <a:pt x="1547" y="140"/>
                    </a:cubicBezTo>
                    <a:cubicBezTo>
                      <a:pt x="1560" y="179"/>
                      <a:pt x="1614" y="195"/>
                      <a:pt x="1650" y="214"/>
                    </a:cubicBezTo>
                    <a:cubicBezTo>
                      <a:pt x="1697" y="239"/>
                      <a:pt x="1720" y="285"/>
                      <a:pt x="1739" y="332"/>
                    </a:cubicBezTo>
                    <a:cubicBezTo>
                      <a:pt x="1743" y="470"/>
                      <a:pt x="1742" y="546"/>
                      <a:pt x="1761" y="664"/>
                    </a:cubicBezTo>
                    <a:cubicBezTo>
                      <a:pt x="1766" y="817"/>
                      <a:pt x="1765" y="853"/>
                      <a:pt x="1783" y="967"/>
                    </a:cubicBezTo>
                    <a:cubicBezTo>
                      <a:pt x="1788" y="1029"/>
                      <a:pt x="1793" y="1090"/>
                      <a:pt x="1798" y="1152"/>
                    </a:cubicBezTo>
                    <a:cubicBezTo>
                      <a:pt x="1805" y="1243"/>
                      <a:pt x="1794" y="1365"/>
                      <a:pt x="1850" y="1447"/>
                    </a:cubicBezTo>
                    <a:cubicBezTo>
                      <a:pt x="1845" y="1462"/>
                      <a:pt x="1849" y="1485"/>
                      <a:pt x="1835" y="1491"/>
                    </a:cubicBezTo>
                    <a:cubicBezTo>
                      <a:pt x="1819" y="1498"/>
                      <a:pt x="1800" y="1483"/>
                      <a:pt x="1783" y="1477"/>
                    </a:cubicBezTo>
                    <a:cubicBezTo>
                      <a:pt x="1736" y="1460"/>
                      <a:pt x="1694" y="1426"/>
                      <a:pt x="1650" y="1403"/>
                    </a:cubicBezTo>
                    <a:cubicBezTo>
                      <a:pt x="1638" y="1397"/>
                      <a:pt x="1625" y="1394"/>
                      <a:pt x="1613" y="1388"/>
                    </a:cubicBezTo>
                    <a:cubicBezTo>
                      <a:pt x="1597" y="1379"/>
                      <a:pt x="1569" y="1358"/>
                      <a:pt x="1569" y="1358"/>
                    </a:cubicBezTo>
                    <a:cubicBezTo>
                      <a:pt x="1526" y="1294"/>
                      <a:pt x="1584" y="1374"/>
                      <a:pt x="1532" y="1322"/>
                    </a:cubicBezTo>
                    <a:cubicBezTo>
                      <a:pt x="1518" y="1308"/>
                      <a:pt x="1509" y="1291"/>
                      <a:pt x="1495" y="1277"/>
                    </a:cubicBezTo>
                    <a:cubicBezTo>
                      <a:pt x="1485" y="1245"/>
                      <a:pt x="1506" y="1224"/>
                      <a:pt x="1532" y="1203"/>
                    </a:cubicBezTo>
                    <a:cubicBezTo>
                      <a:pt x="1546" y="1192"/>
                      <a:pt x="1576" y="1174"/>
                      <a:pt x="1576" y="1174"/>
                    </a:cubicBezTo>
                    <a:cubicBezTo>
                      <a:pt x="1630" y="1095"/>
                      <a:pt x="1575" y="998"/>
                      <a:pt x="1554" y="915"/>
                    </a:cubicBezTo>
                    <a:cubicBezTo>
                      <a:pt x="1493" y="926"/>
                      <a:pt x="1522" y="915"/>
                      <a:pt x="1466" y="952"/>
                    </a:cubicBezTo>
                    <a:cubicBezTo>
                      <a:pt x="1437" y="960"/>
                      <a:pt x="1410" y="966"/>
                      <a:pt x="1384" y="982"/>
                    </a:cubicBezTo>
                    <a:cubicBezTo>
                      <a:pt x="1369" y="991"/>
                      <a:pt x="1357" y="1008"/>
                      <a:pt x="1340" y="1011"/>
                    </a:cubicBezTo>
                    <a:cubicBezTo>
                      <a:pt x="1277" y="1023"/>
                      <a:pt x="1311" y="1017"/>
                      <a:pt x="1237" y="1026"/>
                    </a:cubicBezTo>
                    <a:cubicBezTo>
                      <a:pt x="1215" y="1021"/>
                      <a:pt x="1191" y="1020"/>
                      <a:pt x="1170" y="1011"/>
                    </a:cubicBezTo>
                    <a:cubicBezTo>
                      <a:pt x="1162" y="1007"/>
                      <a:pt x="1156" y="998"/>
                      <a:pt x="1155" y="989"/>
                    </a:cubicBezTo>
                    <a:cubicBezTo>
                      <a:pt x="1152" y="933"/>
                      <a:pt x="1168" y="860"/>
                      <a:pt x="1185" y="805"/>
                    </a:cubicBezTo>
                    <a:cubicBezTo>
                      <a:pt x="1170" y="725"/>
                      <a:pt x="1165" y="688"/>
                      <a:pt x="1089" y="657"/>
                    </a:cubicBezTo>
                    <a:cubicBezTo>
                      <a:pt x="1056" y="624"/>
                      <a:pt x="1014" y="612"/>
                      <a:pt x="971" y="598"/>
                    </a:cubicBezTo>
                    <a:cubicBezTo>
                      <a:pt x="937" y="573"/>
                      <a:pt x="916" y="539"/>
                      <a:pt x="882" y="517"/>
                    </a:cubicBezTo>
                    <a:cubicBezTo>
                      <a:pt x="877" y="502"/>
                      <a:pt x="869" y="488"/>
                      <a:pt x="867" y="472"/>
                    </a:cubicBezTo>
                    <a:cubicBezTo>
                      <a:pt x="843" y="313"/>
                      <a:pt x="904" y="325"/>
                      <a:pt x="816" y="325"/>
                    </a:cubicBezTo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656" name="Freeform 15"/>
            <p:cNvSpPr>
              <a:spLocks/>
            </p:cNvSpPr>
            <p:nvPr/>
          </p:nvSpPr>
          <p:spPr bwMode="auto">
            <a:xfrm>
              <a:off x="3229" y="1706"/>
              <a:ext cx="998" cy="1088"/>
            </a:xfrm>
            <a:custGeom>
              <a:avLst/>
              <a:gdLst>
                <a:gd name="T0" fmla="*/ 272 w 998"/>
                <a:gd name="T1" fmla="*/ 0 h 952"/>
                <a:gd name="T2" fmla="*/ 0 w 998"/>
                <a:gd name="T3" fmla="*/ 907 h 952"/>
                <a:gd name="T4" fmla="*/ 272 w 998"/>
                <a:gd name="T5" fmla="*/ 952 h 952"/>
                <a:gd name="T6" fmla="*/ 499 w 998"/>
                <a:gd name="T7" fmla="*/ 227 h 952"/>
                <a:gd name="T8" fmla="*/ 726 w 998"/>
                <a:gd name="T9" fmla="*/ 952 h 952"/>
                <a:gd name="T10" fmla="*/ 998 w 998"/>
                <a:gd name="T11" fmla="*/ 907 h 952"/>
                <a:gd name="T12" fmla="*/ 726 w 998"/>
                <a:gd name="T13" fmla="*/ 0 h 952"/>
                <a:gd name="T14" fmla="*/ 272 w 998"/>
                <a:gd name="T15" fmla="*/ 0 h 9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8"/>
                <a:gd name="T25" fmla="*/ 0 h 952"/>
                <a:gd name="T26" fmla="*/ 998 w 998"/>
                <a:gd name="T27" fmla="*/ 952 h 9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8" h="952">
                  <a:moveTo>
                    <a:pt x="272" y="0"/>
                  </a:moveTo>
                  <a:lnTo>
                    <a:pt x="0" y="907"/>
                  </a:lnTo>
                  <a:lnTo>
                    <a:pt x="272" y="952"/>
                  </a:lnTo>
                  <a:lnTo>
                    <a:pt x="499" y="227"/>
                  </a:lnTo>
                  <a:lnTo>
                    <a:pt x="726" y="952"/>
                  </a:lnTo>
                  <a:lnTo>
                    <a:pt x="998" y="907"/>
                  </a:lnTo>
                  <a:lnTo>
                    <a:pt x="726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018D7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57" name="Freeform 17"/>
            <p:cNvSpPr>
              <a:spLocks/>
            </p:cNvSpPr>
            <p:nvPr/>
          </p:nvSpPr>
          <p:spPr bwMode="auto">
            <a:xfrm flipH="1">
              <a:off x="4007" y="1109"/>
              <a:ext cx="272" cy="590"/>
            </a:xfrm>
            <a:custGeom>
              <a:avLst/>
              <a:gdLst>
                <a:gd name="T0" fmla="*/ 227 w 272"/>
                <a:gd name="T1" fmla="*/ 0 h 771"/>
                <a:gd name="T2" fmla="*/ 0 w 272"/>
                <a:gd name="T3" fmla="*/ 726 h 771"/>
                <a:gd name="T4" fmla="*/ 182 w 272"/>
                <a:gd name="T5" fmla="*/ 771 h 771"/>
                <a:gd name="T6" fmla="*/ 272 w 272"/>
                <a:gd name="T7" fmla="*/ 363 h 771"/>
                <a:gd name="T8" fmla="*/ 227 w 272"/>
                <a:gd name="T9" fmla="*/ 0 h 7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771"/>
                <a:gd name="T17" fmla="*/ 272 w 272"/>
                <a:gd name="T18" fmla="*/ 771 h 7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771">
                  <a:moveTo>
                    <a:pt x="227" y="0"/>
                  </a:moveTo>
                  <a:lnTo>
                    <a:pt x="0" y="726"/>
                  </a:lnTo>
                  <a:lnTo>
                    <a:pt x="182" y="771"/>
                  </a:lnTo>
                  <a:lnTo>
                    <a:pt x="272" y="363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58" name="Freeform 19"/>
            <p:cNvSpPr>
              <a:spLocks/>
            </p:cNvSpPr>
            <p:nvPr/>
          </p:nvSpPr>
          <p:spPr bwMode="auto">
            <a:xfrm>
              <a:off x="3263" y="1077"/>
              <a:ext cx="545" cy="454"/>
            </a:xfrm>
            <a:custGeom>
              <a:avLst/>
              <a:gdLst>
                <a:gd name="T0" fmla="*/ 136 w 545"/>
                <a:gd name="T1" fmla="*/ 0 h 454"/>
                <a:gd name="T2" fmla="*/ 0 w 545"/>
                <a:gd name="T3" fmla="*/ 454 h 454"/>
                <a:gd name="T4" fmla="*/ 545 w 545"/>
                <a:gd name="T5" fmla="*/ 454 h 454"/>
                <a:gd name="T6" fmla="*/ 545 w 545"/>
                <a:gd name="T7" fmla="*/ 318 h 454"/>
                <a:gd name="T8" fmla="*/ 182 w 545"/>
                <a:gd name="T9" fmla="*/ 318 h 454"/>
                <a:gd name="T10" fmla="*/ 136 w 545"/>
                <a:gd name="T11" fmla="*/ 0 h 4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5"/>
                <a:gd name="T19" fmla="*/ 0 h 454"/>
                <a:gd name="T20" fmla="*/ 545 w 545"/>
                <a:gd name="T21" fmla="*/ 454 h 4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5" h="454">
                  <a:moveTo>
                    <a:pt x="136" y="0"/>
                  </a:moveTo>
                  <a:lnTo>
                    <a:pt x="0" y="454"/>
                  </a:lnTo>
                  <a:lnTo>
                    <a:pt x="545" y="454"/>
                  </a:lnTo>
                  <a:lnTo>
                    <a:pt x="545" y="318"/>
                  </a:lnTo>
                  <a:lnTo>
                    <a:pt x="182" y="318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59" name="Freeform 9"/>
            <p:cNvSpPr>
              <a:spLocks/>
            </p:cNvSpPr>
            <p:nvPr/>
          </p:nvSpPr>
          <p:spPr bwMode="auto">
            <a:xfrm rot="-5620212">
              <a:off x="3814" y="1340"/>
              <a:ext cx="121" cy="220"/>
            </a:xfrm>
            <a:custGeom>
              <a:avLst/>
              <a:gdLst>
                <a:gd name="T0" fmla="*/ 340 w 643"/>
                <a:gd name="T1" fmla="*/ 46 h 1082"/>
                <a:gd name="T2" fmla="*/ 23 w 643"/>
                <a:gd name="T3" fmla="*/ 635 h 1082"/>
                <a:gd name="T4" fmla="*/ 204 w 643"/>
                <a:gd name="T5" fmla="*/ 1044 h 1082"/>
                <a:gd name="T6" fmla="*/ 477 w 643"/>
                <a:gd name="T7" fmla="*/ 862 h 1082"/>
                <a:gd name="T8" fmla="*/ 431 w 643"/>
                <a:gd name="T9" fmla="*/ 726 h 1082"/>
                <a:gd name="T10" fmla="*/ 295 w 643"/>
                <a:gd name="T11" fmla="*/ 817 h 1082"/>
                <a:gd name="T12" fmla="*/ 250 w 643"/>
                <a:gd name="T13" fmla="*/ 681 h 1082"/>
                <a:gd name="T14" fmla="*/ 386 w 643"/>
                <a:gd name="T15" fmla="*/ 635 h 1082"/>
                <a:gd name="T16" fmla="*/ 340 w 643"/>
                <a:gd name="T17" fmla="*/ 272 h 1082"/>
                <a:gd name="T18" fmla="*/ 431 w 643"/>
                <a:gd name="T19" fmla="*/ 726 h 1082"/>
                <a:gd name="T20" fmla="*/ 613 w 643"/>
                <a:gd name="T21" fmla="*/ 681 h 1082"/>
                <a:gd name="T22" fmla="*/ 567 w 643"/>
                <a:gd name="T23" fmla="*/ 363 h 1082"/>
                <a:gd name="T24" fmla="*/ 613 w 643"/>
                <a:gd name="T25" fmla="*/ 91 h 1082"/>
                <a:gd name="T26" fmla="*/ 386 w 643"/>
                <a:gd name="T27" fmla="*/ 0 h 1082"/>
                <a:gd name="T28" fmla="*/ 340 w 643"/>
                <a:gd name="T29" fmla="*/ 91 h 108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3"/>
                <a:gd name="T46" fmla="*/ 0 h 1082"/>
                <a:gd name="T47" fmla="*/ 643 w 643"/>
                <a:gd name="T48" fmla="*/ 1082 h 108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60" name="Freeform 21"/>
            <p:cNvSpPr>
              <a:spLocks/>
            </p:cNvSpPr>
            <p:nvPr/>
          </p:nvSpPr>
          <p:spPr bwMode="auto">
            <a:xfrm>
              <a:off x="3424" y="997"/>
              <a:ext cx="409" cy="528"/>
            </a:xfrm>
            <a:custGeom>
              <a:avLst/>
              <a:gdLst>
                <a:gd name="T0" fmla="*/ 409 w 409"/>
                <a:gd name="T1" fmla="*/ 0 h 499"/>
                <a:gd name="T2" fmla="*/ 0 w 409"/>
                <a:gd name="T3" fmla="*/ 499 h 499"/>
                <a:gd name="T4" fmla="*/ 409 w 409"/>
                <a:gd name="T5" fmla="*/ 499 h 499"/>
                <a:gd name="T6" fmla="*/ 409 w 409"/>
                <a:gd name="T7" fmla="*/ 0 h 4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9"/>
                <a:gd name="T13" fmla="*/ 0 h 499"/>
                <a:gd name="T14" fmla="*/ 409 w 409"/>
                <a:gd name="T15" fmla="*/ 499 h 4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9" h="499">
                  <a:moveTo>
                    <a:pt x="409" y="0"/>
                  </a:moveTo>
                  <a:lnTo>
                    <a:pt x="0" y="499"/>
                  </a:lnTo>
                  <a:lnTo>
                    <a:pt x="409" y="499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61" name="Freeform 22"/>
            <p:cNvSpPr>
              <a:spLocks/>
            </p:cNvSpPr>
            <p:nvPr/>
          </p:nvSpPr>
          <p:spPr bwMode="auto">
            <a:xfrm>
              <a:off x="3515" y="572"/>
              <a:ext cx="318" cy="227"/>
            </a:xfrm>
            <a:custGeom>
              <a:avLst/>
              <a:gdLst>
                <a:gd name="T0" fmla="*/ 0 w 318"/>
                <a:gd name="T1" fmla="*/ 91 h 227"/>
                <a:gd name="T2" fmla="*/ 318 w 318"/>
                <a:gd name="T3" fmla="*/ 227 h 227"/>
                <a:gd name="T4" fmla="*/ 318 w 318"/>
                <a:gd name="T5" fmla="*/ 91 h 227"/>
                <a:gd name="T6" fmla="*/ 91 w 318"/>
                <a:gd name="T7" fmla="*/ 0 h 227"/>
                <a:gd name="T8" fmla="*/ 0 w 318"/>
                <a:gd name="T9" fmla="*/ 46 h 227"/>
                <a:gd name="T10" fmla="*/ 0 w 318"/>
                <a:gd name="T11" fmla="*/ 91 h 2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8"/>
                <a:gd name="T19" fmla="*/ 0 h 227"/>
                <a:gd name="T20" fmla="*/ 318 w 318"/>
                <a:gd name="T21" fmla="*/ 227 h 2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8" h="227">
                  <a:moveTo>
                    <a:pt x="0" y="91"/>
                  </a:moveTo>
                  <a:lnTo>
                    <a:pt x="318" y="227"/>
                  </a:lnTo>
                  <a:lnTo>
                    <a:pt x="318" y="91"/>
                  </a:lnTo>
                  <a:lnTo>
                    <a:pt x="91" y="0"/>
                  </a:lnTo>
                  <a:lnTo>
                    <a:pt x="0" y="46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5011738" y="549275"/>
            <a:ext cx="936625" cy="1511300"/>
            <a:chOff x="3061" y="572"/>
            <a:chExt cx="1361" cy="2359"/>
          </a:xfrm>
        </p:grpSpPr>
        <p:sp>
          <p:nvSpPr>
            <p:cNvPr id="17636" name="Freeform 25"/>
            <p:cNvSpPr>
              <a:spLocks/>
            </p:cNvSpPr>
            <p:nvPr/>
          </p:nvSpPr>
          <p:spPr bwMode="auto">
            <a:xfrm flipH="1">
              <a:off x="4014" y="2634"/>
              <a:ext cx="408" cy="295"/>
            </a:xfrm>
            <a:custGeom>
              <a:avLst/>
              <a:gdLst>
                <a:gd name="T0" fmla="*/ 695 w 1012"/>
                <a:gd name="T1" fmla="*/ 68 h 544"/>
                <a:gd name="T2" fmla="*/ 650 w 1012"/>
                <a:gd name="T3" fmla="*/ 204 h 544"/>
                <a:gd name="T4" fmla="*/ 559 w 1012"/>
                <a:gd name="T5" fmla="*/ 249 h 544"/>
                <a:gd name="T6" fmla="*/ 196 w 1012"/>
                <a:gd name="T7" fmla="*/ 295 h 544"/>
                <a:gd name="T8" fmla="*/ 60 w 1012"/>
                <a:gd name="T9" fmla="*/ 385 h 544"/>
                <a:gd name="T10" fmla="*/ 60 w 1012"/>
                <a:gd name="T11" fmla="*/ 476 h 544"/>
                <a:gd name="T12" fmla="*/ 423 w 1012"/>
                <a:gd name="T13" fmla="*/ 476 h 544"/>
                <a:gd name="T14" fmla="*/ 650 w 1012"/>
                <a:gd name="T15" fmla="*/ 385 h 544"/>
                <a:gd name="T16" fmla="*/ 740 w 1012"/>
                <a:gd name="T17" fmla="*/ 431 h 544"/>
                <a:gd name="T18" fmla="*/ 740 w 1012"/>
                <a:gd name="T19" fmla="*/ 476 h 544"/>
                <a:gd name="T20" fmla="*/ 967 w 1012"/>
                <a:gd name="T21" fmla="*/ 476 h 544"/>
                <a:gd name="T22" fmla="*/ 967 w 1012"/>
                <a:gd name="T23" fmla="*/ 68 h 544"/>
                <a:gd name="T24" fmla="*/ 695 w 1012"/>
                <a:gd name="T25" fmla="*/ 68 h 5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12"/>
                <a:gd name="T40" fmla="*/ 0 h 544"/>
                <a:gd name="T41" fmla="*/ 1012 w 1012"/>
                <a:gd name="T42" fmla="*/ 544 h 5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37" name="Freeform 26"/>
            <p:cNvSpPr>
              <a:spLocks/>
            </p:cNvSpPr>
            <p:nvPr/>
          </p:nvSpPr>
          <p:spPr bwMode="auto">
            <a:xfrm>
              <a:off x="3061" y="2636"/>
              <a:ext cx="408" cy="295"/>
            </a:xfrm>
            <a:custGeom>
              <a:avLst/>
              <a:gdLst>
                <a:gd name="T0" fmla="*/ 695 w 1012"/>
                <a:gd name="T1" fmla="*/ 68 h 544"/>
                <a:gd name="T2" fmla="*/ 650 w 1012"/>
                <a:gd name="T3" fmla="*/ 204 h 544"/>
                <a:gd name="T4" fmla="*/ 559 w 1012"/>
                <a:gd name="T5" fmla="*/ 249 h 544"/>
                <a:gd name="T6" fmla="*/ 196 w 1012"/>
                <a:gd name="T7" fmla="*/ 295 h 544"/>
                <a:gd name="T8" fmla="*/ 60 w 1012"/>
                <a:gd name="T9" fmla="*/ 385 h 544"/>
                <a:gd name="T10" fmla="*/ 60 w 1012"/>
                <a:gd name="T11" fmla="*/ 476 h 544"/>
                <a:gd name="T12" fmla="*/ 423 w 1012"/>
                <a:gd name="T13" fmla="*/ 476 h 544"/>
                <a:gd name="T14" fmla="*/ 650 w 1012"/>
                <a:gd name="T15" fmla="*/ 385 h 544"/>
                <a:gd name="T16" fmla="*/ 740 w 1012"/>
                <a:gd name="T17" fmla="*/ 431 h 544"/>
                <a:gd name="T18" fmla="*/ 740 w 1012"/>
                <a:gd name="T19" fmla="*/ 476 h 544"/>
                <a:gd name="T20" fmla="*/ 967 w 1012"/>
                <a:gd name="T21" fmla="*/ 476 h 544"/>
                <a:gd name="T22" fmla="*/ 967 w 1012"/>
                <a:gd name="T23" fmla="*/ 68 h 544"/>
                <a:gd name="T24" fmla="*/ 695 w 1012"/>
                <a:gd name="T25" fmla="*/ 68 h 5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12"/>
                <a:gd name="T40" fmla="*/ 0 h 544"/>
                <a:gd name="T41" fmla="*/ 1012 w 1012"/>
                <a:gd name="T42" fmla="*/ 544 h 5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38" name="Freeform 27"/>
            <p:cNvSpPr>
              <a:spLocks/>
            </p:cNvSpPr>
            <p:nvPr/>
          </p:nvSpPr>
          <p:spPr bwMode="auto">
            <a:xfrm flipH="1">
              <a:off x="4150" y="1615"/>
              <a:ext cx="121" cy="220"/>
            </a:xfrm>
            <a:custGeom>
              <a:avLst/>
              <a:gdLst>
                <a:gd name="T0" fmla="*/ 340 w 643"/>
                <a:gd name="T1" fmla="*/ 46 h 1082"/>
                <a:gd name="T2" fmla="*/ 23 w 643"/>
                <a:gd name="T3" fmla="*/ 635 h 1082"/>
                <a:gd name="T4" fmla="*/ 204 w 643"/>
                <a:gd name="T5" fmla="*/ 1044 h 1082"/>
                <a:gd name="T6" fmla="*/ 477 w 643"/>
                <a:gd name="T7" fmla="*/ 862 h 1082"/>
                <a:gd name="T8" fmla="*/ 431 w 643"/>
                <a:gd name="T9" fmla="*/ 726 h 1082"/>
                <a:gd name="T10" fmla="*/ 295 w 643"/>
                <a:gd name="T11" fmla="*/ 817 h 1082"/>
                <a:gd name="T12" fmla="*/ 250 w 643"/>
                <a:gd name="T13" fmla="*/ 681 h 1082"/>
                <a:gd name="T14" fmla="*/ 386 w 643"/>
                <a:gd name="T15" fmla="*/ 635 h 1082"/>
                <a:gd name="T16" fmla="*/ 340 w 643"/>
                <a:gd name="T17" fmla="*/ 272 h 1082"/>
                <a:gd name="T18" fmla="*/ 431 w 643"/>
                <a:gd name="T19" fmla="*/ 726 h 1082"/>
                <a:gd name="T20" fmla="*/ 613 w 643"/>
                <a:gd name="T21" fmla="*/ 681 h 1082"/>
                <a:gd name="T22" fmla="*/ 567 w 643"/>
                <a:gd name="T23" fmla="*/ 363 h 1082"/>
                <a:gd name="T24" fmla="*/ 613 w 643"/>
                <a:gd name="T25" fmla="*/ 91 h 1082"/>
                <a:gd name="T26" fmla="*/ 386 w 643"/>
                <a:gd name="T27" fmla="*/ 0 h 1082"/>
                <a:gd name="T28" fmla="*/ 340 w 643"/>
                <a:gd name="T29" fmla="*/ 91 h 108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3"/>
                <a:gd name="T46" fmla="*/ 0 h 1082"/>
                <a:gd name="T47" fmla="*/ 643 w 643"/>
                <a:gd name="T48" fmla="*/ 1082 h 108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39" name="Freeform 28"/>
            <p:cNvSpPr>
              <a:spLocks/>
            </p:cNvSpPr>
            <p:nvPr/>
          </p:nvSpPr>
          <p:spPr bwMode="auto">
            <a:xfrm>
              <a:off x="3348" y="965"/>
              <a:ext cx="711" cy="832"/>
            </a:xfrm>
            <a:custGeom>
              <a:avLst/>
              <a:gdLst>
                <a:gd name="T0" fmla="*/ 356 w 816"/>
                <a:gd name="T1" fmla="*/ 15 h 1059"/>
                <a:gd name="T2" fmla="*/ 38 w 816"/>
                <a:gd name="T3" fmla="*/ 197 h 1059"/>
                <a:gd name="T4" fmla="*/ 129 w 816"/>
                <a:gd name="T5" fmla="*/ 877 h 1059"/>
                <a:gd name="T6" fmla="*/ 673 w 816"/>
                <a:gd name="T7" fmla="*/ 968 h 1059"/>
                <a:gd name="T8" fmla="*/ 809 w 816"/>
                <a:gd name="T9" fmla="*/ 333 h 1059"/>
                <a:gd name="T10" fmla="*/ 718 w 816"/>
                <a:gd name="T11" fmla="*/ 106 h 1059"/>
                <a:gd name="T12" fmla="*/ 356 w 816"/>
                <a:gd name="T13" fmla="*/ 15 h 10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6"/>
                <a:gd name="T22" fmla="*/ 0 h 1059"/>
                <a:gd name="T23" fmla="*/ 816 w 816"/>
                <a:gd name="T24" fmla="*/ 1059 h 10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6" h="1059">
                  <a:moveTo>
                    <a:pt x="356" y="15"/>
                  </a:moveTo>
                  <a:cubicBezTo>
                    <a:pt x="243" y="30"/>
                    <a:pt x="76" y="53"/>
                    <a:pt x="38" y="197"/>
                  </a:cubicBezTo>
                  <a:cubicBezTo>
                    <a:pt x="0" y="341"/>
                    <a:pt x="23" y="749"/>
                    <a:pt x="129" y="877"/>
                  </a:cubicBezTo>
                  <a:cubicBezTo>
                    <a:pt x="235" y="1005"/>
                    <a:pt x="560" y="1059"/>
                    <a:pt x="673" y="968"/>
                  </a:cubicBezTo>
                  <a:cubicBezTo>
                    <a:pt x="786" y="877"/>
                    <a:pt x="802" y="477"/>
                    <a:pt x="809" y="333"/>
                  </a:cubicBezTo>
                  <a:cubicBezTo>
                    <a:pt x="816" y="189"/>
                    <a:pt x="794" y="159"/>
                    <a:pt x="718" y="106"/>
                  </a:cubicBezTo>
                  <a:cubicBezTo>
                    <a:pt x="642" y="53"/>
                    <a:pt x="469" y="0"/>
                    <a:pt x="356" y="15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40" name="Freeform 29"/>
            <p:cNvSpPr>
              <a:spLocks/>
            </p:cNvSpPr>
            <p:nvPr/>
          </p:nvSpPr>
          <p:spPr bwMode="auto">
            <a:xfrm>
              <a:off x="3630" y="616"/>
              <a:ext cx="218" cy="448"/>
            </a:xfrm>
            <a:custGeom>
              <a:avLst/>
              <a:gdLst>
                <a:gd name="T0" fmla="*/ 0 w 218"/>
                <a:gd name="T1" fmla="*/ 256 h 448"/>
                <a:gd name="T2" fmla="*/ 30 w 218"/>
                <a:gd name="T3" fmla="*/ 433 h 448"/>
                <a:gd name="T4" fmla="*/ 192 w 218"/>
                <a:gd name="T5" fmla="*/ 418 h 448"/>
                <a:gd name="T6" fmla="*/ 140 w 218"/>
                <a:gd name="T7" fmla="*/ 270 h 448"/>
                <a:gd name="T8" fmla="*/ 89 w 218"/>
                <a:gd name="T9" fmla="*/ 130 h 448"/>
                <a:gd name="T10" fmla="*/ 0 w 218"/>
                <a:gd name="T11" fmla="*/ 256 h 4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8"/>
                <a:gd name="T19" fmla="*/ 0 h 448"/>
                <a:gd name="T20" fmla="*/ 218 w 218"/>
                <a:gd name="T21" fmla="*/ 448 h 4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8" h="448">
                  <a:moveTo>
                    <a:pt x="0" y="256"/>
                  </a:moveTo>
                  <a:cubicBezTo>
                    <a:pt x="14" y="315"/>
                    <a:pt x="9" y="375"/>
                    <a:pt x="30" y="433"/>
                  </a:cubicBezTo>
                  <a:cubicBezTo>
                    <a:pt x="84" y="428"/>
                    <a:pt x="147" y="448"/>
                    <a:pt x="192" y="418"/>
                  </a:cubicBezTo>
                  <a:cubicBezTo>
                    <a:pt x="218" y="401"/>
                    <a:pt x="158" y="288"/>
                    <a:pt x="140" y="270"/>
                  </a:cubicBezTo>
                  <a:cubicBezTo>
                    <a:pt x="119" y="0"/>
                    <a:pt x="167" y="77"/>
                    <a:pt x="89" y="130"/>
                  </a:cubicBezTo>
                  <a:cubicBezTo>
                    <a:pt x="65" y="178"/>
                    <a:pt x="24" y="207"/>
                    <a:pt x="0" y="25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641" name="Group 30"/>
            <p:cNvGrpSpPr>
              <a:grpSpLocks/>
            </p:cNvGrpSpPr>
            <p:nvPr/>
          </p:nvGrpSpPr>
          <p:grpSpPr bwMode="auto">
            <a:xfrm>
              <a:off x="3482" y="572"/>
              <a:ext cx="351" cy="408"/>
              <a:chOff x="2983" y="754"/>
              <a:chExt cx="1857" cy="2126"/>
            </a:xfrm>
          </p:grpSpPr>
          <p:sp>
            <p:nvSpPr>
              <p:cNvPr id="17648" name="Freeform 31"/>
              <p:cNvSpPr>
                <a:spLocks/>
              </p:cNvSpPr>
              <p:nvPr/>
            </p:nvSpPr>
            <p:spPr bwMode="auto">
              <a:xfrm>
                <a:off x="2983" y="798"/>
                <a:ext cx="1640" cy="2082"/>
              </a:xfrm>
              <a:custGeom>
                <a:avLst/>
                <a:gdLst>
                  <a:gd name="T0" fmla="*/ 820 w 1640"/>
                  <a:gd name="T1" fmla="*/ 7 h 2082"/>
                  <a:gd name="T2" fmla="*/ 539 w 1640"/>
                  <a:gd name="T3" fmla="*/ 81 h 2082"/>
                  <a:gd name="T4" fmla="*/ 333 w 1640"/>
                  <a:gd name="T5" fmla="*/ 192 h 2082"/>
                  <a:gd name="T6" fmla="*/ 222 w 1640"/>
                  <a:gd name="T7" fmla="*/ 302 h 2082"/>
                  <a:gd name="T8" fmla="*/ 89 w 1640"/>
                  <a:gd name="T9" fmla="*/ 516 h 2082"/>
                  <a:gd name="T10" fmla="*/ 170 w 1640"/>
                  <a:gd name="T11" fmla="*/ 627 h 2082"/>
                  <a:gd name="T12" fmla="*/ 155 w 1640"/>
                  <a:gd name="T13" fmla="*/ 1070 h 2082"/>
                  <a:gd name="T14" fmla="*/ 96 w 1640"/>
                  <a:gd name="T15" fmla="*/ 1196 h 2082"/>
                  <a:gd name="T16" fmla="*/ 0 w 1640"/>
                  <a:gd name="T17" fmla="*/ 1366 h 2082"/>
                  <a:gd name="T18" fmla="*/ 185 w 1640"/>
                  <a:gd name="T19" fmla="*/ 1580 h 2082"/>
                  <a:gd name="T20" fmla="*/ 237 w 1640"/>
                  <a:gd name="T21" fmla="*/ 1632 h 2082"/>
                  <a:gd name="T22" fmla="*/ 355 w 1640"/>
                  <a:gd name="T23" fmla="*/ 1764 h 2082"/>
                  <a:gd name="T24" fmla="*/ 569 w 1640"/>
                  <a:gd name="T25" fmla="*/ 2067 h 2082"/>
                  <a:gd name="T26" fmla="*/ 857 w 1640"/>
                  <a:gd name="T27" fmla="*/ 2052 h 2082"/>
                  <a:gd name="T28" fmla="*/ 1005 w 1640"/>
                  <a:gd name="T29" fmla="*/ 1956 h 2082"/>
                  <a:gd name="T30" fmla="*/ 1167 w 1640"/>
                  <a:gd name="T31" fmla="*/ 1816 h 2082"/>
                  <a:gd name="T32" fmla="*/ 1293 w 1640"/>
                  <a:gd name="T33" fmla="*/ 1683 h 2082"/>
                  <a:gd name="T34" fmla="*/ 1330 w 1640"/>
                  <a:gd name="T35" fmla="*/ 1609 h 2082"/>
                  <a:gd name="T36" fmla="*/ 1389 w 1640"/>
                  <a:gd name="T37" fmla="*/ 1462 h 2082"/>
                  <a:gd name="T38" fmla="*/ 1485 w 1640"/>
                  <a:gd name="T39" fmla="*/ 1373 h 2082"/>
                  <a:gd name="T40" fmla="*/ 1573 w 1640"/>
                  <a:gd name="T41" fmla="*/ 1255 h 2082"/>
                  <a:gd name="T42" fmla="*/ 1640 w 1640"/>
                  <a:gd name="T43" fmla="*/ 1107 h 2082"/>
                  <a:gd name="T44" fmla="*/ 1485 w 1640"/>
                  <a:gd name="T45" fmla="*/ 967 h 2082"/>
                  <a:gd name="T46" fmla="*/ 1359 w 1640"/>
                  <a:gd name="T47" fmla="*/ 967 h 2082"/>
                  <a:gd name="T48" fmla="*/ 1293 w 1640"/>
                  <a:gd name="T49" fmla="*/ 886 h 2082"/>
                  <a:gd name="T50" fmla="*/ 1204 w 1640"/>
                  <a:gd name="T51" fmla="*/ 672 h 2082"/>
                  <a:gd name="T52" fmla="*/ 997 w 1640"/>
                  <a:gd name="T53" fmla="*/ 539 h 2082"/>
                  <a:gd name="T54" fmla="*/ 975 w 1640"/>
                  <a:gd name="T55" fmla="*/ 295 h 2082"/>
                  <a:gd name="T56" fmla="*/ 909 w 1640"/>
                  <a:gd name="T57" fmla="*/ 324 h 2082"/>
                  <a:gd name="T58" fmla="*/ 643 w 1640"/>
                  <a:gd name="T59" fmla="*/ 391 h 2082"/>
                  <a:gd name="T60" fmla="*/ 599 w 1640"/>
                  <a:gd name="T61" fmla="*/ 413 h 2082"/>
                  <a:gd name="T62" fmla="*/ 473 w 1640"/>
                  <a:gd name="T63" fmla="*/ 531 h 2082"/>
                  <a:gd name="T64" fmla="*/ 67 w 1640"/>
                  <a:gd name="T65" fmla="*/ 605 h 20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40"/>
                  <a:gd name="T100" fmla="*/ 0 h 2082"/>
                  <a:gd name="T101" fmla="*/ 1640 w 1640"/>
                  <a:gd name="T102" fmla="*/ 2082 h 20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40" h="2082">
                    <a:moveTo>
                      <a:pt x="1182" y="29"/>
                    </a:moveTo>
                    <a:cubicBezTo>
                      <a:pt x="1053" y="16"/>
                      <a:pt x="949" y="0"/>
                      <a:pt x="820" y="7"/>
                    </a:cubicBezTo>
                    <a:cubicBezTo>
                      <a:pt x="777" y="15"/>
                      <a:pt x="738" y="29"/>
                      <a:pt x="695" y="36"/>
                    </a:cubicBezTo>
                    <a:cubicBezTo>
                      <a:pt x="648" y="52"/>
                      <a:pt x="580" y="53"/>
                      <a:pt x="539" y="81"/>
                    </a:cubicBezTo>
                    <a:cubicBezTo>
                      <a:pt x="508" y="102"/>
                      <a:pt x="445" y="126"/>
                      <a:pt x="407" y="140"/>
                    </a:cubicBezTo>
                    <a:cubicBezTo>
                      <a:pt x="384" y="162"/>
                      <a:pt x="357" y="172"/>
                      <a:pt x="333" y="192"/>
                    </a:cubicBezTo>
                    <a:cubicBezTo>
                      <a:pt x="285" y="232"/>
                      <a:pt x="337" y="198"/>
                      <a:pt x="288" y="228"/>
                    </a:cubicBezTo>
                    <a:cubicBezTo>
                      <a:pt x="244" y="290"/>
                      <a:pt x="268" y="267"/>
                      <a:pt x="222" y="302"/>
                    </a:cubicBezTo>
                    <a:cubicBezTo>
                      <a:pt x="211" y="335"/>
                      <a:pt x="177" y="356"/>
                      <a:pt x="155" y="384"/>
                    </a:cubicBezTo>
                    <a:cubicBezTo>
                      <a:pt x="123" y="426"/>
                      <a:pt x="118" y="474"/>
                      <a:pt x="89" y="516"/>
                    </a:cubicBezTo>
                    <a:cubicBezTo>
                      <a:pt x="91" y="543"/>
                      <a:pt x="76" y="579"/>
                      <a:pt x="96" y="598"/>
                    </a:cubicBezTo>
                    <a:cubicBezTo>
                      <a:pt x="159" y="657"/>
                      <a:pt x="212" y="565"/>
                      <a:pt x="170" y="627"/>
                    </a:cubicBezTo>
                    <a:cubicBezTo>
                      <a:pt x="158" y="718"/>
                      <a:pt x="129" y="833"/>
                      <a:pt x="185" y="915"/>
                    </a:cubicBezTo>
                    <a:cubicBezTo>
                      <a:pt x="202" y="968"/>
                      <a:pt x="185" y="1025"/>
                      <a:pt x="155" y="1070"/>
                    </a:cubicBezTo>
                    <a:cubicBezTo>
                      <a:pt x="136" y="1132"/>
                      <a:pt x="150" y="1102"/>
                      <a:pt x="111" y="1159"/>
                    </a:cubicBezTo>
                    <a:cubicBezTo>
                      <a:pt x="104" y="1170"/>
                      <a:pt x="101" y="1184"/>
                      <a:pt x="96" y="1196"/>
                    </a:cubicBezTo>
                    <a:cubicBezTo>
                      <a:pt x="80" y="1232"/>
                      <a:pt x="59" y="1267"/>
                      <a:pt x="37" y="1299"/>
                    </a:cubicBezTo>
                    <a:cubicBezTo>
                      <a:pt x="29" y="1323"/>
                      <a:pt x="0" y="1366"/>
                      <a:pt x="0" y="1366"/>
                    </a:cubicBezTo>
                    <a:cubicBezTo>
                      <a:pt x="63" y="1404"/>
                      <a:pt x="138" y="1410"/>
                      <a:pt x="207" y="1432"/>
                    </a:cubicBezTo>
                    <a:cubicBezTo>
                      <a:pt x="262" y="1470"/>
                      <a:pt x="214" y="1538"/>
                      <a:pt x="185" y="1580"/>
                    </a:cubicBezTo>
                    <a:cubicBezTo>
                      <a:pt x="187" y="1587"/>
                      <a:pt x="187" y="1597"/>
                      <a:pt x="192" y="1602"/>
                    </a:cubicBezTo>
                    <a:cubicBezTo>
                      <a:pt x="205" y="1615"/>
                      <a:pt x="237" y="1632"/>
                      <a:pt x="237" y="1632"/>
                    </a:cubicBezTo>
                    <a:cubicBezTo>
                      <a:pt x="250" y="1674"/>
                      <a:pt x="225" y="1705"/>
                      <a:pt x="274" y="1720"/>
                    </a:cubicBezTo>
                    <a:cubicBezTo>
                      <a:pt x="299" y="1737"/>
                      <a:pt x="355" y="1764"/>
                      <a:pt x="355" y="1764"/>
                    </a:cubicBezTo>
                    <a:cubicBezTo>
                      <a:pt x="377" y="1787"/>
                      <a:pt x="389" y="1812"/>
                      <a:pt x="407" y="1838"/>
                    </a:cubicBezTo>
                    <a:cubicBezTo>
                      <a:pt x="426" y="1936"/>
                      <a:pt x="466" y="2032"/>
                      <a:pt x="569" y="2067"/>
                    </a:cubicBezTo>
                    <a:cubicBezTo>
                      <a:pt x="607" y="2080"/>
                      <a:pt x="682" y="2080"/>
                      <a:pt x="709" y="2082"/>
                    </a:cubicBezTo>
                    <a:cubicBezTo>
                      <a:pt x="736" y="2078"/>
                      <a:pt x="821" y="2072"/>
                      <a:pt x="857" y="2052"/>
                    </a:cubicBezTo>
                    <a:cubicBezTo>
                      <a:pt x="881" y="2038"/>
                      <a:pt x="900" y="2016"/>
                      <a:pt x="923" y="2001"/>
                    </a:cubicBezTo>
                    <a:cubicBezTo>
                      <a:pt x="948" y="1984"/>
                      <a:pt x="980" y="1974"/>
                      <a:pt x="1005" y="1956"/>
                    </a:cubicBezTo>
                    <a:cubicBezTo>
                      <a:pt x="1047" y="1926"/>
                      <a:pt x="1080" y="1883"/>
                      <a:pt x="1123" y="1853"/>
                    </a:cubicBezTo>
                    <a:cubicBezTo>
                      <a:pt x="1153" y="1810"/>
                      <a:pt x="1120" y="1850"/>
                      <a:pt x="1167" y="1816"/>
                    </a:cubicBezTo>
                    <a:cubicBezTo>
                      <a:pt x="1200" y="1792"/>
                      <a:pt x="1180" y="1794"/>
                      <a:pt x="1211" y="1764"/>
                    </a:cubicBezTo>
                    <a:cubicBezTo>
                      <a:pt x="1239" y="1737"/>
                      <a:pt x="1270" y="1716"/>
                      <a:pt x="1293" y="1683"/>
                    </a:cubicBezTo>
                    <a:cubicBezTo>
                      <a:pt x="1314" y="1618"/>
                      <a:pt x="1280" y="1711"/>
                      <a:pt x="1322" y="1639"/>
                    </a:cubicBezTo>
                    <a:cubicBezTo>
                      <a:pt x="1327" y="1630"/>
                      <a:pt x="1326" y="1619"/>
                      <a:pt x="1330" y="1609"/>
                    </a:cubicBezTo>
                    <a:cubicBezTo>
                      <a:pt x="1338" y="1591"/>
                      <a:pt x="1351" y="1576"/>
                      <a:pt x="1359" y="1558"/>
                    </a:cubicBezTo>
                    <a:cubicBezTo>
                      <a:pt x="1373" y="1527"/>
                      <a:pt x="1378" y="1494"/>
                      <a:pt x="1389" y="1462"/>
                    </a:cubicBezTo>
                    <a:cubicBezTo>
                      <a:pt x="1402" y="1424"/>
                      <a:pt x="1398" y="1388"/>
                      <a:pt x="1433" y="1366"/>
                    </a:cubicBezTo>
                    <a:cubicBezTo>
                      <a:pt x="1450" y="1368"/>
                      <a:pt x="1468" y="1376"/>
                      <a:pt x="1485" y="1373"/>
                    </a:cubicBezTo>
                    <a:cubicBezTo>
                      <a:pt x="1512" y="1368"/>
                      <a:pt x="1516" y="1316"/>
                      <a:pt x="1529" y="1299"/>
                    </a:cubicBezTo>
                    <a:cubicBezTo>
                      <a:pt x="1542" y="1283"/>
                      <a:pt x="1561" y="1272"/>
                      <a:pt x="1573" y="1255"/>
                    </a:cubicBezTo>
                    <a:cubicBezTo>
                      <a:pt x="1585" y="1238"/>
                      <a:pt x="1598" y="1220"/>
                      <a:pt x="1610" y="1203"/>
                    </a:cubicBezTo>
                    <a:cubicBezTo>
                      <a:pt x="1628" y="1178"/>
                      <a:pt x="1630" y="1136"/>
                      <a:pt x="1640" y="1107"/>
                    </a:cubicBezTo>
                    <a:cubicBezTo>
                      <a:pt x="1623" y="973"/>
                      <a:pt x="1637" y="1017"/>
                      <a:pt x="1588" y="945"/>
                    </a:cubicBezTo>
                    <a:cubicBezTo>
                      <a:pt x="1546" y="950"/>
                      <a:pt x="1523" y="955"/>
                      <a:pt x="1485" y="967"/>
                    </a:cubicBezTo>
                    <a:cubicBezTo>
                      <a:pt x="1429" y="1023"/>
                      <a:pt x="1441" y="1001"/>
                      <a:pt x="1426" y="923"/>
                    </a:cubicBezTo>
                    <a:cubicBezTo>
                      <a:pt x="1401" y="938"/>
                      <a:pt x="1387" y="958"/>
                      <a:pt x="1359" y="967"/>
                    </a:cubicBezTo>
                    <a:cubicBezTo>
                      <a:pt x="1332" y="1007"/>
                      <a:pt x="1307" y="998"/>
                      <a:pt x="1256" y="1004"/>
                    </a:cubicBezTo>
                    <a:cubicBezTo>
                      <a:pt x="1240" y="960"/>
                      <a:pt x="1278" y="927"/>
                      <a:pt x="1293" y="886"/>
                    </a:cubicBezTo>
                    <a:cubicBezTo>
                      <a:pt x="1288" y="834"/>
                      <a:pt x="1288" y="782"/>
                      <a:pt x="1278" y="731"/>
                    </a:cubicBezTo>
                    <a:cubicBezTo>
                      <a:pt x="1271" y="697"/>
                      <a:pt x="1228" y="686"/>
                      <a:pt x="1204" y="672"/>
                    </a:cubicBezTo>
                    <a:cubicBezTo>
                      <a:pt x="1163" y="648"/>
                      <a:pt x="1129" y="619"/>
                      <a:pt x="1086" y="598"/>
                    </a:cubicBezTo>
                    <a:cubicBezTo>
                      <a:pt x="1059" y="571"/>
                      <a:pt x="1033" y="550"/>
                      <a:pt x="997" y="539"/>
                    </a:cubicBezTo>
                    <a:cubicBezTo>
                      <a:pt x="932" y="471"/>
                      <a:pt x="965" y="396"/>
                      <a:pt x="990" y="317"/>
                    </a:cubicBezTo>
                    <a:cubicBezTo>
                      <a:pt x="985" y="310"/>
                      <a:pt x="984" y="297"/>
                      <a:pt x="975" y="295"/>
                    </a:cubicBezTo>
                    <a:cubicBezTo>
                      <a:pt x="966" y="293"/>
                      <a:pt x="961" y="306"/>
                      <a:pt x="953" y="310"/>
                    </a:cubicBezTo>
                    <a:cubicBezTo>
                      <a:pt x="939" y="316"/>
                      <a:pt x="923" y="319"/>
                      <a:pt x="909" y="324"/>
                    </a:cubicBezTo>
                    <a:cubicBezTo>
                      <a:pt x="855" y="344"/>
                      <a:pt x="803" y="352"/>
                      <a:pt x="746" y="361"/>
                    </a:cubicBezTo>
                    <a:cubicBezTo>
                      <a:pt x="712" y="373"/>
                      <a:pt x="677" y="380"/>
                      <a:pt x="643" y="391"/>
                    </a:cubicBezTo>
                    <a:cubicBezTo>
                      <a:pt x="636" y="396"/>
                      <a:pt x="629" y="402"/>
                      <a:pt x="621" y="406"/>
                    </a:cubicBezTo>
                    <a:cubicBezTo>
                      <a:pt x="614" y="409"/>
                      <a:pt x="605" y="409"/>
                      <a:pt x="599" y="413"/>
                    </a:cubicBezTo>
                    <a:cubicBezTo>
                      <a:pt x="539" y="452"/>
                      <a:pt x="609" y="423"/>
                      <a:pt x="554" y="443"/>
                    </a:cubicBezTo>
                    <a:cubicBezTo>
                      <a:pt x="535" y="462"/>
                      <a:pt x="497" y="515"/>
                      <a:pt x="473" y="531"/>
                    </a:cubicBezTo>
                    <a:cubicBezTo>
                      <a:pt x="383" y="592"/>
                      <a:pt x="235" y="580"/>
                      <a:pt x="141" y="583"/>
                    </a:cubicBezTo>
                    <a:cubicBezTo>
                      <a:pt x="126" y="588"/>
                      <a:pt x="76" y="596"/>
                      <a:pt x="67" y="605"/>
                    </a:cubicBezTo>
                    <a:cubicBezTo>
                      <a:pt x="65" y="607"/>
                      <a:pt x="72" y="610"/>
                      <a:pt x="74" y="612"/>
                    </a:cubicBezTo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49" name="Freeform 32"/>
              <p:cNvSpPr>
                <a:spLocks/>
              </p:cNvSpPr>
              <p:nvPr/>
            </p:nvSpPr>
            <p:spPr bwMode="auto">
              <a:xfrm>
                <a:off x="2990" y="754"/>
                <a:ext cx="1850" cy="1724"/>
              </a:xfrm>
              <a:custGeom>
                <a:avLst/>
                <a:gdLst>
                  <a:gd name="T0" fmla="*/ 897 w 1850"/>
                  <a:gd name="T1" fmla="*/ 317 h 1498"/>
                  <a:gd name="T2" fmla="*/ 683 w 1850"/>
                  <a:gd name="T3" fmla="*/ 369 h 1498"/>
                  <a:gd name="T4" fmla="*/ 572 w 1850"/>
                  <a:gd name="T5" fmla="*/ 406 h 1498"/>
                  <a:gd name="T6" fmla="*/ 520 w 1850"/>
                  <a:gd name="T7" fmla="*/ 435 h 1498"/>
                  <a:gd name="T8" fmla="*/ 343 w 1850"/>
                  <a:gd name="T9" fmla="*/ 546 h 1498"/>
                  <a:gd name="T10" fmla="*/ 181 w 1850"/>
                  <a:gd name="T11" fmla="*/ 554 h 1498"/>
                  <a:gd name="T12" fmla="*/ 18 w 1850"/>
                  <a:gd name="T13" fmla="*/ 546 h 1498"/>
                  <a:gd name="T14" fmla="*/ 63 w 1850"/>
                  <a:gd name="T15" fmla="*/ 502 h 1498"/>
                  <a:gd name="T16" fmla="*/ 114 w 1850"/>
                  <a:gd name="T17" fmla="*/ 428 h 1498"/>
                  <a:gd name="T18" fmla="*/ 247 w 1850"/>
                  <a:gd name="T19" fmla="*/ 214 h 1498"/>
                  <a:gd name="T20" fmla="*/ 269 w 1850"/>
                  <a:gd name="T21" fmla="*/ 192 h 1498"/>
                  <a:gd name="T22" fmla="*/ 299 w 1850"/>
                  <a:gd name="T23" fmla="*/ 177 h 1498"/>
                  <a:gd name="T24" fmla="*/ 314 w 1850"/>
                  <a:gd name="T25" fmla="*/ 155 h 1498"/>
                  <a:gd name="T26" fmla="*/ 380 w 1850"/>
                  <a:gd name="T27" fmla="*/ 125 h 1498"/>
                  <a:gd name="T28" fmla="*/ 491 w 1850"/>
                  <a:gd name="T29" fmla="*/ 59 h 1498"/>
                  <a:gd name="T30" fmla="*/ 565 w 1850"/>
                  <a:gd name="T31" fmla="*/ 0 h 1498"/>
                  <a:gd name="T32" fmla="*/ 1222 w 1850"/>
                  <a:gd name="T33" fmla="*/ 22 h 1498"/>
                  <a:gd name="T34" fmla="*/ 1362 w 1850"/>
                  <a:gd name="T35" fmla="*/ 44 h 1498"/>
                  <a:gd name="T36" fmla="*/ 1443 w 1850"/>
                  <a:gd name="T37" fmla="*/ 66 h 1498"/>
                  <a:gd name="T38" fmla="*/ 1547 w 1850"/>
                  <a:gd name="T39" fmla="*/ 140 h 1498"/>
                  <a:gd name="T40" fmla="*/ 1650 w 1850"/>
                  <a:gd name="T41" fmla="*/ 214 h 1498"/>
                  <a:gd name="T42" fmla="*/ 1739 w 1850"/>
                  <a:gd name="T43" fmla="*/ 332 h 1498"/>
                  <a:gd name="T44" fmla="*/ 1761 w 1850"/>
                  <a:gd name="T45" fmla="*/ 664 h 1498"/>
                  <a:gd name="T46" fmla="*/ 1783 w 1850"/>
                  <a:gd name="T47" fmla="*/ 967 h 1498"/>
                  <a:gd name="T48" fmla="*/ 1798 w 1850"/>
                  <a:gd name="T49" fmla="*/ 1152 h 1498"/>
                  <a:gd name="T50" fmla="*/ 1850 w 1850"/>
                  <a:gd name="T51" fmla="*/ 1447 h 1498"/>
                  <a:gd name="T52" fmla="*/ 1835 w 1850"/>
                  <a:gd name="T53" fmla="*/ 1491 h 1498"/>
                  <a:gd name="T54" fmla="*/ 1783 w 1850"/>
                  <a:gd name="T55" fmla="*/ 1477 h 1498"/>
                  <a:gd name="T56" fmla="*/ 1650 w 1850"/>
                  <a:gd name="T57" fmla="*/ 1403 h 1498"/>
                  <a:gd name="T58" fmla="*/ 1613 w 1850"/>
                  <a:gd name="T59" fmla="*/ 1388 h 1498"/>
                  <a:gd name="T60" fmla="*/ 1569 w 1850"/>
                  <a:gd name="T61" fmla="*/ 1358 h 1498"/>
                  <a:gd name="T62" fmla="*/ 1532 w 1850"/>
                  <a:gd name="T63" fmla="*/ 1322 h 1498"/>
                  <a:gd name="T64" fmla="*/ 1495 w 1850"/>
                  <a:gd name="T65" fmla="*/ 1277 h 1498"/>
                  <a:gd name="T66" fmla="*/ 1532 w 1850"/>
                  <a:gd name="T67" fmla="*/ 1203 h 1498"/>
                  <a:gd name="T68" fmla="*/ 1576 w 1850"/>
                  <a:gd name="T69" fmla="*/ 1174 h 1498"/>
                  <a:gd name="T70" fmla="*/ 1554 w 1850"/>
                  <a:gd name="T71" fmla="*/ 915 h 1498"/>
                  <a:gd name="T72" fmla="*/ 1466 w 1850"/>
                  <a:gd name="T73" fmla="*/ 952 h 1498"/>
                  <a:gd name="T74" fmla="*/ 1466 w 1850"/>
                  <a:gd name="T75" fmla="*/ 952 h 1498"/>
                  <a:gd name="T76" fmla="*/ 1384 w 1850"/>
                  <a:gd name="T77" fmla="*/ 982 h 1498"/>
                  <a:gd name="T78" fmla="*/ 1340 w 1850"/>
                  <a:gd name="T79" fmla="*/ 1011 h 1498"/>
                  <a:gd name="T80" fmla="*/ 1237 w 1850"/>
                  <a:gd name="T81" fmla="*/ 1026 h 1498"/>
                  <a:gd name="T82" fmla="*/ 1170 w 1850"/>
                  <a:gd name="T83" fmla="*/ 1011 h 1498"/>
                  <a:gd name="T84" fmla="*/ 1155 w 1850"/>
                  <a:gd name="T85" fmla="*/ 989 h 1498"/>
                  <a:gd name="T86" fmla="*/ 1185 w 1850"/>
                  <a:gd name="T87" fmla="*/ 805 h 1498"/>
                  <a:gd name="T88" fmla="*/ 1089 w 1850"/>
                  <a:gd name="T89" fmla="*/ 657 h 1498"/>
                  <a:gd name="T90" fmla="*/ 971 w 1850"/>
                  <a:gd name="T91" fmla="*/ 598 h 1498"/>
                  <a:gd name="T92" fmla="*/ 882 w 1850"/>
                  <a:gd name="T93" fmla="*/ 517 h 1498"/>
                  <a:gd name="T94" fmla="*/ 867 w 1850"/>
                  <a:gd name="T95" fmla="*/ 472 h 1498"/>
                  <a:gd name="T96" fmla="*/ 816 w 1850"/>
                  <a:gd name="T97" fmla="*/ 325 h 149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850"/>
                  <a:gd name="T148" fmla="*/ 0 h 1498"/>
                  <a:gd name="T149" fmla="*/ 1850 w 1850"/>
                  <a:gd name="T150" fmla="*/ 1498 h 149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850" h="1498">
                    <a:moveTo>
                      <a:pt x="897" y="317"/>
                    </a:moveTo>
                    <a:cubicBezTo>
                      <a:pt x="824" y="330"/>
                      <a:pt x="755" y="352"/>
                      <a:pt x="683" y="369"/>
                    </a:cubicBezTo>
                    <a:cubicBezTo>
                      <a:pt x="647" y="387"/>
                      <a:pt x="611" y="396"/>
                      <a:pt x="572" y="406"/>
                    </a:cubicBezTo>
                    <a:cubicBezTo>
                      <a:pt x="556" y="417"/>
                      <a:pt x="536" y="423"/>
                      <a:pt x="520" y="435"/>
                    </a:cubicBezTo>
                    <a:cubicBezTo>
                      <a:pt x="472" y="469"/>
                      <a:pt x="408" y="541"/>
                      <a:pt x="343" y="546"/>
                    </a:cubicBezTo>
                    <a:cubicBezTo>
                      <a:pt x="289" y="550"/>
                      <a:pt x="235" y="551"/>
                      <a:pt x="181" y="554"/>
                    </a:cubicBezTo>
                    <a:cubicBezTo>
                      <a:pt x="127" y="571"/>
                      <a:pt x="86" y="588"/>
                      <a:pt x="18" y="546"/>
                    </a:cubicBezTo>
                    <a:cubicBezTo>
                      <a:pt x="0" y="535"/>
                      <a:pt x="48" y="517"/>
                      <a:pt x="63" y="502"/>
                    </a:cubicBezTo>
                    <a:cubicBezTo>
                      <a:pt x="87" y="479"/>
                      <a:pt x="100" y="459"/>
                      <a:pt x="114" y="428"/>
                    </a:cubicBezTo>
                    <a:cubicBezTo>
                      <a:pt x="145" y="357"/>
                      <a:pt x="164" y="241"/>
                      <a:pt x="247" y="214"/>
                    </a:cubicBezTo>
                    <a:cubicBezTo>
                      <a:pt x="254" y="207"/>
                      <a:pt x="261" y="198"/>
                      <a:pt x="269" y="192"/>
                    </a:cubicBezTo>
                    <a:cubicBezTo>
                      <a:pt x="278" y="186"/>
                      <a:pt x="290" y="184"/>
                      <a:pt x="299" y="177"/>
                    </a:cubicBezTo>
                    <a:cubicBezTo>
                      <a:pt x="306" y="171"/>
                      <a:pt x="307" y="161"/>
                      <a:pt x="314" y="155"/>
                    </a:cubicBezTo>
                    <a:cubicBezTo>
                      <a:pt x="331" y="141"/>
                      <a:pt x="361" y="136"/>
                      <a:pt x="380" y="125"/>
                    </a:cubicBezTo>
                    <a:cubicBezTo>
                      <a:pt x="428" y="98"/>
                      <a:pt x="437" y="77"/>
                      <a:pt x="491" y="59"/>
                    </a:cubicBezTo>
                    <a:cubicBezTo>
                      <a:pt x="515" y="35"/>
                      <a:pt x="541" y="24"/>
                      <a:pt x="565" y="0"/>
                    </a:cubicBezTo>
                    <a:cubicBezTo>
                      <a:pt x="888" y="4"/>
                      <a:pt x="982" y="0"/>
                      <a:pt x="1222" y="22"/>
                    </a:cubicBezTo>
                    <a:cubicBezTo>
                      <a:pt x="1271" y="31"/>
                      <a:pt x="1311" y="39"/>
                      <a:pt x="1362" y="44"/>
                    </a:cubicBezTo>
                    <a:cubicBezTo>
                      <a:pt x="1390" y="50"/>
                      <a:pt x="1416" y="59"/>
                      <a:pt x="1443" y="66"/>
                    </a:cubicBezTo>
                    <a:cubicBezTo>
                      <a:pt x="1477" y="90"/>
                      <a:pt x="1510" y="121"/>
                      <a:pt x="1547" y="140"/>
                    </a:cubicBezTo>
                    <a:cubicBezTo>
                      <a:pt x="1560" y="179"/>
                      <a:pt x="1614" y="195"/>
                      <a:pt x="1650" y="214"/>
                    </a:cubicBezTo>
                    <a:cubicBezTo>
                      <a:pt x="1697" y="239"/>
                      <a:pt x="1720" y="285"/>
                      <a:pt x="1739" y="332"/>
                    </a:cubicBezTo>
                    <a:cubicBezTo>
                      <a:pt x="1743" y="470"/>
                      <a:pt x="1742" y="546"/>
                      <a:pt x="1761" y="664"/>
                    </a:cubicBezTo>
                    <a:cubicBezTo>
                      <a:pt x="1766" y="817"/>
                      <a:pt x="1765" y="853"/>
                      <a:pt x="1783" y="967"/>
                    </a:cubicBezTo>
                    <a:cubicBezTo>
                      <a:pt x="1788" y="1029"/>
                      <a:pt x="1793" y="1090"/>
                      <a:pt x="1798" y="1152"/>
                    </a:cubicBezTo>
                    <a:cubicBezTo>
                      <a:pt x="1805" y="1243"/>
                      <a:pt x="1794" y="1365"/>
                      <a:pt x="1850" y="1447"/>
                    </a:cubicBezTo>
                    <a:cubicBezTo>
                      <a:pt x="1845" y="1462"/>
                      <a:pt x="1849" y="1485"/>
                      <a:pt x="1835" y="1491"/>
                    </a:cubicBezTo>
                    <a:cubicBezTo>
                      <a:pt x="1819" y="1498"/>
                      <a:pt x="1800" y="1483"/>
                      <a:pt x="1783" y="1477"/>
                    </a:cubicBezTo>
                    <a:cubicBezTo>
                      <a:pt x="1736" y="1460"/>
                      <a:pt x="1694" y="1426"/>
                      <a:pt x="1650" y="1403"/>
                    </a:cubicBezTo>
                    <a:cubicBezTo>
                      <a:pt x="1638" y="1397"/>
                      <a:pt x="1625" y="1394"/>
                      <a:pt x="1613" y="1388"/>
                    </a:cubicBezTo>
                    <a:cubicBezTo>
                      <a:pt x="1597" y="1379"/>
                      <a:pt x="1569" y="1358"/>
                      <a:pt x="1569" y="1358"/>
                    </a:cubicBezTo>
                    <a:cubicBezTo>
                      <a:pt x="1526" y="1294"/>
                      <a:pt x="1584" y="1374"/>
                      <a:pt x="1532" y="1322"/>
                    </a:cubicBezTo>
                    <a:cubicBezTo>
                      <a:pt x="1518" y="1308"/>
                      <a:pt x="1509" y="1291"/>
                      <a:pt x="1495" y="1277"/>
                    </a:cubicBezTo>
                    <a:cubicBezTo>
                      <a:pt x="1485" y="1245"/>
                      <a:pt x="1506" y="1224"/>
                      <a:pt x="1532" y="1203"/>
                    </a:cubicBezTo>
                    <a:cubicBezTo>
                      <a:pt x="1546" y="1192"/>
                      <a:pt x="1576" y="1174"/>
                      <a:pt x="1576" y="1174"/>
                    </a:cubicBezTo>
                    <a:cubicBezTo>
                      <a:pt x="1630" y="1095"/>
                      <a:pt x="1575" y="998"/>
                      <a:pt x="1554" y="915"/>
                    </a:cubicBezTo>
                    <a:cubicBezTo>
                      <a:pt x="1493" y="926"/>
                      <a:pt x="1522" y="915"/>
                      <a:pt x="1466" y="952"/>
                    </a:cubicBezTo>
                    <a:cubicBezTo>
                      <a:pt x="1437" y="960"/>
                      <a:pt x="1410" y="966"/>
                      <a:pt x="1384" y="982"/>
                    </a:cubicBezTo>
                    <a:cubicBezTo>
                      <a:pt x="1369" y="991"/>
                      <a:pt x="1357" y="1008"/>
                      <a:pt x="1340" y="1011"/>
                    </a:cubicBezTo>
                    <a:cubicBezTo>
                      <a:pt x="1277" y="1023"/>
                      <a:pt x="1311" y="1017"/>
                      <a:pt x="1237" y="1026"/>
                    </a:cubicBezTo>
                    <a:cubicBezTo>
                      <a:pt x="1215" y="1021"/>
                      <a:pt x="1191" y="1020"/>
                      <a:pt x="1170" y="1011"/>
                    </a:cubicBezTo>
                    <a:cubicBezTo>
                      <a:pt x="1162" y="1007"/>
                      <a:pt x="1156" y="998"/>
                      <a:pt x="1155" y="989"/>
                    </a:cubicBezTo>
                    <a:cubicBezTo>
                      <a:pt x="1152" y="933"/>
                      <a:pt x="1168" y="860"/>
                      <a:pt x="1185" y="805"/>
                    </a:cubicBezTo>
                    <a:cubicBezTo>
                      <a:pt x="1170" y="725"/>
                      <a:pt x="1165" y="688"/>
                      <a:pt x="1089" y="657"/>
                    </a:cubicBezTo>
                    <a:cubicBezTo>
                      <a:pt x="1056" y="624"/>
                      <a:pt x="1014" y="612"/>
                      <a:pt x="971" y="598"/>
                    </a:cubicBezTo>
                    <a:cubicBezTo>
                      <a:pt x="937" y="573"/>
                      <a:pt x="916" y="539"/>
                      <a:pt x="882" y="517"/>
                    </a:cubicBezTo>
                    <a:cubicBezTo>
                      <a:pt x="877" y="502"/>
                      <a:pt x="869" y="488"/>
                      <a:pt x="867" y="472"/>
                    </a:cubicBezTo>
                    <a:cubicBezTo>
                      <a:pt x="843" y="313"/>
                      <a:pt x="904" y="325"/>
                      <a:pt x="816" y="325"/>
                    </a:cubicBezTo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642" name="Freeform 33"/>
            <p:cNvSpPr>
              <a:spLocks/>
            </p:cNvSpPr>
            <p:nvPr/>
          </p:nvSpPr>
          <p:spPr bwMode="auto">
            <a:xfrm>
              <a:off x="3229" y="1706"/>
              <a:ext cx="998" cy="1088"/>
            </a:xfrm>
            <a:custGeom>
              <a:avLst/>
              <a:gdLst>
                <a:gd name="T0" fmla="*/ 272 w 998"/>
                <a:gd name="T1" fmla="*/ 0 h 952"/>
                <a:gd name="T2" fmla="*/ 0 w 998"/>
                <a:gd name="T3" fmla="*/ 907 h 952"/>
                <a:gd name="T4" fmla="*/ 272 w 998"/>
                <a:gd name="T5" fmla="*/ 952 h 952"/>
                <a:gd name="T6" fmla="*/ 499 w 998"/>
                <a:gd name="T7" fmla="*/ 227 h 952"/>
                <a:gd name="T8" fmla="*/ 726 w 998"/>
                <a:gd name="T9" fmla="*/ 952 h 952"/>
                <a:gd name="T10" fmla="*/ 998 w 998"/>
                <a:gd name="T11" fmla="*/ 907 h 952"/>
                <a:gd name="T12" fmla="*/ 726 w 998"/>
                <a:gd name="T13" fmla="*/ 0 h 952"/>
                <a:gd name="T14" fmla="*/ 272 w 998"/>
                <a:gd name="T15" fmla="*/ 0 h 9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8"/>
                <a:gd name="T25" fmla="*/ 0 h 952"/>
                <a:gd name="T26" fmla="*/ 998 w 998"/>
                <a:gd name="T27" fmla="*/ 952 h 9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8" h="952">
                  <a:moveTo>
                    <a:pt x="272" y="0"/>
                  </a:moveTo>
                  <a:lnTo>
                    <a:pt x="0" y="907"/>
                  </a:lnTo>
                  <a:lnTo>
                    <a:pt x="272" y="952"/>
                  </a:lnTo>
                  <a:lnTo>
                    <a:pt x="499" y="227"/>
                  </a:lnTo>
                  <a:lnTo>
                    <a:pt x="726" y="952"/>
                  </a:lnTo>
                  <a:lnTo>
                    <a:pt x="998" y="907"/>
                  </a:lnTo>
                  <a:lnTo>
                    <a:pt x="726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018D7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43" name="Freeform 34"/>
            <p:cNvSpPr>
              <a:spLocks/>
            </p:cNvSpPr>
            <p:nvPr/>
          </p:nvSpPr>
          <p:spPr bwMode="auto">
            <a:xfrm flipH="1">
              <a:off x="4007" y="1109"/>
              <a:ext cx="272" cy="590"/>
            </a:xfrm>
            <a:custGeom>
              <a:avLst/>
              <a:gdLst>
                <a:gd name="T0" fmla="*/ 227 w 272"/>
                <a:gd name="T1" fmla="*/ 0 h 771"/>
                <a:gd name="T2" fmla="*/ 0 w 272"/>
                <a:gd name="T3" fmla="*/ 726 h 771"/>
                <a:gd name="T4" fmla="*/ 182 w 272"/>
                <a:gd name="T5" fmla="*/ 771 h 771"/>
                <a:gd name="T6" fmla="*/ 272 w 272"/>
                <a:gd name="T7" fmla="*/ 363 h 771"/>
                <a:gd name="T8" fmla="*/ 227 w 272"/>
                <a:gd name="T9" fmla="*/ 0 h 7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771"/>
                <a:gd name="T17" fmla="*/ 272 w 272"/>
                <a:gd name="T18" fmla="*/ 771 h 7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771">
                  <a:moveTo>
                    <a:pt x="227" y="0"/>
                  </a:moveTo>
                  <a:lnTo>
                    <a:pt x="0" y="726"/>
                  </a:lnTo>
                  <a:lnTo>
                    <a:pt x="182" y="771"/>
                  </a:lnTo>
                  <a:lnTo>
                    <a:pt x="272" y="363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44" name="Freeform 35"/>
            <p:cNvSpPr>
              <a:spLocks/>
            </p:cNvSpPr>
            <p:nvPr/>
          </p:nvSpPr>
          <p:spPr bwMode="auto">
            <a:xfrm>
              <a:off x="3263" y="1077"/>
              <a:ext cx="545" cy="454"/>
            </a:xfrm>
            <a:custGeom>
              <a:avLst/>
              <a:gdLst>
                <a:gd name="T0" fmla="*/ 136 w 545"/>
                <a:gd name="T1" fmla="*/ 0 h 454"/>
                <a:gd name="T2" fmla="*/ 0 w 545"/>
                <a:gd name="T3" fmla="*/ 454 h 454"/>
                <a:gd name="T4" fmla="*/ 545 w 545"/>
                <a:gd name="T5" fmla="*/ 454 h 454"/>
                <a:gd name="T6" fmla="*/ 545 w 545"/>
                <a:gd name="T7" fmla="*/ 318 h 454"/>
                <a:gd name="T8" fmla="*/ 182 w 545"/>
                <a:gd name="T9" fmla="*/ 318 h 454"/>
                <a:gd name="T10" fmla="*/ 136 w 545"/>
                <a:gd name="T11" fmla="*/ 0 h 4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5"/>
                <a:gd name="T19" fmla="*/ 0 h 454"/>
                <a:gd name="T20" fmla="*/ 545 w 545"/>
                <a:gd name="T21" fmla="*/ 454 h 4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5" h="454">
                  <a:moveTo>
                    <a:pt x="136" y="0"/>
                  </a:moveTo>
                  <a:lnTo>
                    <a:pt x="0" y="454"/>
                  </a:lnTo>
                  <a:lnTo>
                    <a:pt x="545" y="454"/>
                  </a:lnTo>
                  <a:lnTo>
                    <a:pt x="545" y="318"/>
                  </a:lnTo>
                  <a:lnTo>
                    <a:pt x="182" y="318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45" name="Freeform 36"/>
            <p:cNvSpPr>
              <a:spLocks/>
            </p:cNvSpPr>
            <p:nvPr/>
          </p:nvSpPr>
          <p:spPr bwMode="auto">
            <a:xfrm rot="-5620212">
              <a:off x="3814" y="1340"/>
              <a:ext cx="121" cy="220"/>
            </a:xfrm>
            <a:custGeom>
              <a:avLst/>
              <a:gdLst>
                <a:gd name="T0" fmla="*/ 340 w 643"/>
                <a:gd name="T1" fmla="*/ 46 h 1082"/>
                <a:gd name="T2" fmla="*/ 23 w 643"/>
                <a:gd name="T3" fmla="*/ 635 h 1082"/>
                <a:gd name="T4" fmla="*/ 204 w 643"/>
                <a:gd name="T5" fmla="*/ 1044 h 1082"/>
                <a:gd name="T6" fmla="*/ 477 w 643"/>
                <a:gd name="T7" fmla="*/ 862 h 1082"/>
                <a:gd name="T8" fmla="*/ 431 w 643"/>
                <a:gd name="T9" fmla="*/ 726 h 1082"/>
                <a:gd name="T10" fmla="*/ 295 w 643"/>
                <a:gd name="T11" fmla="*/ 817 h 1082"/>
                <a:gd name="T12" fmla="*/ 250 w 643"/>
                <a:gd name="T13" fmla="*/ 681 h 1082"/>
                <a:gd name="T14" fmla="*/ 386 w 643"/>
                <a:gd name="T15" fmla="*/ 635 h 1082"/>
                <a:gd name="T16" fmla="*/ 340 w 643"/>
                <a:gd name="T17" fmla="*/ 272 h 1082"/>
                <a:gd name="T18" fmla="*/ 431 w 643"/>
                <a:gd name="T19" fmla="*/ 726 h 1082"/>
                <a:gd name="T20" fmla="*/ 613 w 643"/>
                <a:gd name="T21" fmla="*/ 681 h 1082"/>
                <a:gd name="T22" fmla="*/ 567 w 643"/>
                <a:gd name="T23" fmla="*/ 363 h 1082"/>
                <a:gd name="T24" fmla="*/ 613 w 643"/>
                <a:gd name="T25" fmla="*/ 91 h 1082"/>
                <a:gd name="T26" fmla="*/ 386 w 643"/>
                <a:gd name="T27" fmla="*/ 0 h 1082"/>
                <a:gd name="T28" fmla="*/ 340 w 643"/>
                <a:gd name="T29" fmla="*/ 91 h 108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3"/>
                <a:gd name="T46" fmla="*/ 0 h 1082"/>
                <a:gd name="T47" fmla="*/ 643 w 643"/>
                <a:gd name="T48" fmla="*/ 1082 h 108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46" name="Freeform 37"/>
            <p:cNvSpPr>
              <a:spLocks/>
            </p:cNvSpPr>
            <p:nvPr/>
          </p:nvSpPr>
          <p:spPr bwMode="auto">
            <a:xfrm>
              <a:off x="3424" y="997"/>
              <a:ext cx="409" cy="528"/>
            </a:xfrm>
            <a:custGeom>
              <a:avLst/>
              <a:gdLst>
                <a:gd name="T0" fmla="*/ 409 w 409"/>
                <a:gd name="T1" fmla="*/ 0 h 499"/>
                <a:gd name="T2" fmla="*/ 0 w 409"/>
                <a:gd name="T3" fmla="*/ 499 h 499"/>
                <a:gd name="T4" fmla="*/ 409 w 409"/>
                <a:gd name="T5" fmla="*/ 499 h 499"/>
                <a:gd name="T6" fmla="*/ 409 w 409"/>
                <a:gd name="T7" fmla="*/ 0 h 4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9"/>
                <a:gd name="T13" fmla="*/ 0 h 499"/>
                <a:gd name="T14" fmla="*/ 409 w 409"/>
                <a:gd name="T15" fmla="*/ 499 h 4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9" h="499">
                  <a:moveTo>
                    <a:pt x="409" y="0"/>
                  </a:moveTo>
                  <a:lnTo>
                    <a:pt x="0" y="499"/>
                  </a:lnTo>
                  <a:lnTo>
                    <a:pt x="409" y="499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47" name="Freeform 38"/>
            <p:cNvSpPr>
              <a:spLocks/>
            </p:cNvSpPr>
            <p:nvPr/>
          </p:nvSpPr>
          <p:spPr bwMode="auto">
            <a:xfrm>
              <a:off x="3515" y="572"/>
              <a:ext cx="318" cy="227"/>
            </a:xfrm>
            <a:custGeom>
              <a:avLst/>
              <a:gdLst>
                <a:gd name="T0" fmla="*/ 0 w 318"/>
                <a:gd name="T1" fmla="*/ 91 h 227"/>
                <a:gd name="T2" fmla="*/ 318 w 318"/>
                <a:gd name="T3" fmla="*/ 227 h 227"/>
                <a:gd name="T4" fmla="*/ 318 w 318"/>
                <a:gd name="T5" fmla="*/ 91 h 227"/>
                <a:gd name="T6" fmla="*/ 91 w 318"/>
                <a:gd name="T7" fmla="*/ 0 h 227"/>
                <a:gd name="T8" fmla="*/ 0 w 318"/>
                <a:gd name="T9" fmla="*/ 46 h 227"/>
                <a:gd name="T10" fmla="*/ 0 w 318"/>
                <a:gd name="T11" fmla="*/ 91 h 2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8"/>
                <a:gd name="T19" fmla="*/ 0 h 227"/>
                <a:gd name="T20" fmla="*/ 318 w 318"/>
                <a:gd name="T21" fmla="*/ 227 h 2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8" h="227">
                  <a:moveTo>
                    <a:pt x="0" y="91"/>
                  </a:moveTo>
                  <a:lnTo>
                    <a:pt x="318" y="227"/>
                  </a:lnTo>
                  <a:lnTo>
                    <a:pt x="318" y="91"/>
                  </a:lnTo>
                  <a:lnTo>
                    <a:pt x="91" y="0"/>
                  </a:lnTo>
                  <a:lnTo>
                    <a:pt x="0" y="46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5214938" y="635000"/>
            <a:ext cx="936625" cy="1511300"/>
            <a:chOff x="3061" y="572"/>
            <a:chExt cx="1361" cy="2359"/>
          </a:xfrm>
        </p:grpSpPr>
        <p:sp>
          <p:nvSpPr>
            <p:cNvPr id="17622" name="Freeform 40"/>
            <p:cNvSpPr>
              <a:spLocks/>
            </p:cNvSpPr>
            <p:nvPr/>
          </p:nvSpPr>
          <p:spPr bwMode="auto">
            <a:xfrm flipH="1">
              <a:off x="4014" y="2634"/>
              <a:ext cx="408" cy="295"/>
            </a:xfrm>
            <a:custGeom>
              <a:avLst/>
              <a:gdLst>
                <a:gd name="T0" fmla="*/ 695 w 1012"/>
                <a:gd name="T1" fmla="*/ 68 h 544"/>
                <a:gd name="T2" fmla="*/ 650 w 1012"/>
                <a:gd name="T3" fmla="*/ 204 h 544"/>
                <a:gd name="T4" fmla="*/ 559 w 1012"/>
                <a:gd name="T5" fmla="*/ 249 h 544"/>
                <a:gd name="T6" fmla="*/ 196 w 1012"/>
                <a:gd name="T7" fmla="*/ 295 h 544"/>
                <a:gd name="T8" fmla="*/ 60 w 1012"/>
                <a:gd name="T9" fmla="*/ 385 h 544"/>
                <a:gd name="T10" fmla="*/ 60 w 1012"/>
                <a:gd name="T11" fmla="*/ 476 h 544"/>
                <a:gd name="T12" fmla="*/ 423 w 1012"/>
                <a:gd name="T13" fmla="*/ 476 h 544"/>
                <a:gd name="T14" fmla="*/ 650 w 1012"/>
                <a:gd name="T15" fmla="*/ 385 h 544"/>
                <a:gd name="T16" fmla="*/ 740 w 1012"/>
                <a:gd name="T17" fmla="*/ 431 h 544"/>
                <a:gd name="T18" fmla="*/ 740 w 1012"/>
                <a:gd name="T19" fmla="*/ 476 h 544"/>
                <a:gd name="T20" fmla="*/ 967 w 1012"/>
                <a:gd name="T21" fmla="*/ 476 h 544"/>
                <a:gd name="T22" fmla="*/ 967 w 1012"/>
                <a:gd name="T23" fmla="*/ 68 h 544"/>
                <a:gd name="T24" fmla="*/ 695 w 1012"/>
                <a:gd name="T25" fmla="*/ 68 h 5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12"/>
                <a:gd name="T40" fmla="*/ 0 h 544"/>
                <a:gd name="T41" fmla="*/ 1012 w 1012"/>
                <a:gd name="T42" fmla="*/ 544 h 5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23" name="Freeform 41"/>
            <p:cNvSpPr>
              <a:spLocks/>
            </p:cNvSpPr>
            <p:nvPr/>
          </p:nvSpPr>
          <p:spPr bwMode="auto">
            <a:xfrm>
              <a:off x="3061" y="2636"/>
              <a:ext cx="408" cy="295"/>
            </a:xfrm>
            <a:custGeom>
              <a:avLst/>
              <a:gdLst>
                <a:gd name="T0" fmla="*/ 695 w 1012"/>
                <a:gd name="T1" fmla="*/ 68 h 544"/>
                <a:gd name="T2" fmla="*/ 650 w 1012"/>
                <a:gd name="T3" fmla="*/ 204 h 544"/>
                <a:gd name="T4" fmla="*/ 559 w 1012"/>
                <a:gd name="T5" fmla="*/ 249 h 544"/>
                <a:gd name="T6" fmla="*/ 196 w 1012"/>
                <a:gd name="T7" fmla="*/ 295 h 544"/>
                <a:gd name="T8" fmla="*/ 60 w 1012"/>
                <a:gd name="T9" fmla="*/ 385 h 544"/>
                <a:gd name="T10" fmla="*/ 60 w 1012"/>
                <a:gd name="T11" fmla="*/ 476 h 544"/>
                <a:gd name="T12" fmla="*/ 423 w 1012"/>
                <a:gd name="T13" fmla="*/ 476 h 544"/>
                <a:gd name="T14" fmla="*/ 650 w 1012"/>
                <a:gd name="T15" fmla="*/ 385 h 544"/>
                <a:gd name="T16" fmla="*/ 740 w 1012"/>
                <a:gd name="T17" fmla="*/ 431 h 544"/>
                <a:gd name="T18" fmla="*/ 740 w 1012"/>
                <a:gd name="T19" fmla="*/ 476 h 544"/>
                <a:gd name="T20" fmla="*/ 967 w 1012"/>
                <a:gd name="T21" fmla="*/ 476 h 544"/>
                <a:gd name="T22" fmla="*/ 967 w 1012"/>
                <a:gd name="T23" fmla="*/ 68 h 544"/>
                <a:gd name="T24" fmla="*/ 695 w 1012"/>
                <a:gd name="T25" fmla="*/ 68 h 5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12"/>
                <a:gd name="T40" fmla="*/ 0 h 544"/>
                <a:gd name="T41" fmla="*/ 1012 w 1012"/>
                <a:gd name="T42" fmla="*/ 544 h 5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24" name="Freeform 42"/>
            <p:cNvSpPr>
              <a:spLocks/>
            </p:cNvSpPr>
            <p:nvPr/>
          </p:nvSpPr>
          <p:spPr bwMode="auto">
            <a:xfrm flipH="1">
              <a:off x="4150" y="1615"/>
              <a:ext cx="121" cy="220"/>
            </a:xfrm>
            <a:custGeom>
              <a:avLst/>
              <a:gdLst>
                <a:gd name="T0" fmla="*/ 340 w 643"/>
                <a:gd name="T1" fmla="*/ 46 h 1082"/>
                <a:gd name="T2" fmla="*/ 23 w 643"/>
                <a:gd name="T3" fmla="*/ 635 h 1082"/>
                <a:gd name="T4" fmla="*/ 204 w 643"/>
                <a:gd name="T5" fmla="*/ 1044 h 1082"/>
                <a:gd name="T6" fmla="*/ 477 w 643"/>
                <a:gd name="T7" fmla="*/ 862 h 1082"/>
                <a:gd name="T8" fmla="*/ 431 w 643"/>
                <a:gd name="T9" fmla="*/ 726 h 1082"/>
                <a:gd name="T10" fmla="*/ 295 w 643"/>
                <a:gd name="T11" fmla="*/ 817 h 1082"/>
                <a:gd name="T12" fmla="*/ 250 w 643"/>
                <a:gd name="T13" fmla="*/ 681 h 1082"/>
                <a:gd name="T14" fmla="*/ 386 w 643"/>
                <a:gd name="T15" fmla="*/ 635 h 1082"/>
                <a:gd name="T16" fmla="*/ 340 w 643"/>
                <a:gd name="T17" fmla="*/ 272 h 1082"/>
                <a:gd name="T18" fmla="*/ 431 w 643"/>
                <a:gd name="T19" fmla="*/ 726 h 1082"/>
                <a:gd name="T20" fmla="*/ 613 w 643"/>
                <a:gd name="T21" fmla="*/ 681 h 1082"/>
                <a:gd name="T22" fmla="*/ 567 w 643"/>
                <a:gd name="T23" fmla="*/ 363 h 1082"/>
                <a:gd name="T24" fmla="*/ 613 w 643"/>
                <a:gd name="T25" fmla="*/ 91 h 1082"/>
                <a:gd name="T26" fmla="*/ 386 w 643"/>
                <a:gd name="T27" fmla="*/ 0 h 1082"/>
                <a:gd name="T28" fmla="*/ 340 w 643"/>
                <a:gd name="T29" fmla="*/ 91 h 108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3"/>
                <a:gd name="T46" fmla="*/ 0 h 1082"/>
                <a:gd name="T47" fmla="*/ 643 w 643"/>
                <a:gd name="T48" fmla="*/ 1082 h 108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25" name="Freeform 43"/>
            <p:cNvSpPr>
              <a:spLocks/>
            </p:cNvSpPr>
            <p:nvPr/>
          </p:nvSpPr>
          <p:spPr bwMode="auto">
            <a:xfrm>
              <a:off x="3348" y="965"/>
              <a:ext cx="711" cy="832"/>
            </a:xfrm>
            <a:custGeom>
              <a:avLst/>
              <a:gdLst>
                <a:gd name="T0" fmla="*/ 356 w 816"/>
                <a:gd name="T1" fmla="*/ 15 h 1059"/>
                <a:gd name="T2" fmla="*/ 38 w 816"/>
                <a:gd name="T3" fmla="*/ 197 h 1059"/>
                <a:gd name="T4" fmla="*/ 129 w 816"/>
                <a:gd name="T5" fmla="*/ 877 h 1059"/>
                <a:gd name="T6" fmla="*/ 673 w 816"/>
                <a:gd name="T7" fmla="*/ 968 h 1059"/>
                <a:gd name="T8" fmla="*/ 809 w 816"/>
                <a:gd name="T9" fmla="*/ 333 h 1059"/>
                <a:gd name="T10" fmla="*/ 718 w 816"/>
                <a:gd name="T11" fmla="*/ 106 h 1059"/>
                <a:gd name="T12" fmla="*/ 356 w 816"/>
                <a:gd name="T13" fmla="*/ 15 h 10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6"/>
                <a:gd name="T22" fmla="*/ 0 h 1059"/>
                <a:gd name="T23" fmla="*/ 816 w 816"/>
                <a:gd name="T24" fmla="*/ 1059 h 10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6" h="1059">
                  <a:moveTo>
                    <a:pt x="356" y="15"/>
                  </a:moveTo>
                  <a:cubicBezTo>
                    <a:pt x="243" y="30"/>
                    <a:pt x="76" y="53"/>
                    <a:pt x="38" y="197"/>
                  </a:cubicBezTo>
                  <a:cubicBezTo>
                    <a:pt x="0" y="341"/>
                    <a:pt x="23" y="749"/>
                    <a:pt x="129" y="877"/>
                  </a:cubicBezTo>
                  <a:cubicBezTo>
                    <a:pt x="235" y="1005"/>
                    <a:pt x="560" y="1059"/>
                    <a:pt x="673" y="968"/>
                  </a:cubicBezTo>
                  <a:cubicBezTo>
                    <a:pt x="786" y="877"/>
                    <a:pt x="802" y="477"/>
                    <a:pt x="809" y="333"/>
                  </a:cubicBezTo>
                  <a:cubicBezTo>
                    <a:pt x="816" y="189"/>
                    <a:pt x="794" y="159"/>
                    <a:pt x="718" y="106"/>
                  </a:cubicBezTo>
                  <a:cubicBezTo>
                    <a:pt x="642" y="53"/>
                    <a:pt x="469" y="0"/>
                    <a:pt x="356" y="15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26" name="Freeform 44"/>
            <p:cNvSpPr>
              <a:spLocks/>
            </p:cNvSpPr>
            <p:nvPr/>
          </p:nvSpPr>
          <p:spPr bwMode="auto">
            <a:xfrm>
              <a:off x="3630" y="616"/>
              <a:ext cx="218" cy="448"/>
            </a:xfrm>
            <a:custGeom>
              <a:avLst/>
              <a:gdLst>
                <a:gd name="T0" fmla="*/ 0 w 218"/>
                <a:gd name="T1" fmla="*/ 256 h 448"/>
                <a:gd name="T2" fmla="*/ 30 w 218"/>
                <a:gd name="T3" fmla="*/ 433 h 448"/>
                <a:gd name="T4" fmla="*/ 192 w 218"/>
                <a:gd name="T5" fmla="*/ 418 h 448"/>
                <a:gd name="T6" fmla="*/ 140 w 218"/>
                <a:gd name="T7" fmla="*/ 270 h 448"/>
                <a:gd name="T8" fmla="*/ 89 w 218"/>
                <a:gd name="T9" fmla="*/ 130 h 448"/>
                <a:gd name="T10" fmla="*/ 0 w 218"/>
                <a:gd name="T11" fmla="*/ 256 h 4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8"/>
                <a:gd name="T19" fmla="*/ 0 h 448"/>
                <a:gd name="T20" fmla="*/ 218 w 218"/>
                <a:gd name="T21" fmla="*/ 448 h 4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8" h="448">
                  <a:moveTo>
                    <a:pt x="0" y="256"/>
                  </a:moveTo>
                  <a:cubicBezTo>
                    <a:pt x="14" y="315"/>
                    <a:pt x="9" y="375"/>
                    <a:pt x="30" y="433"/>
                  </a:cubicBezTo>
                  <a:cubicBezTo>
                    <a:pt x="84" y="428"/>
                    <a:pt x="147" y="448"/>
                    <a:pt x="192" y="418"/>
                  </a:cubicBezTo>
                  <a:cubicBezTo>
                    <a:pt x="218" y="401"/>
                    <a:pt x="158" y="288"/>
                    <a:pt x="140" y="270"/>
                  </a:cubicBezTo>
                  <a:cubicBezTo>
                    <a:pt x="119" y="0"/>
                    <a:pt x="167" y="77"/>
                    <a:pt x="89" y="130"/>
                  </a:cubicBezTo>
                  <a:cubicBezTo>
                    <a:pt x="65" y="178"/>
                    <a:pt x="24" y="207"/>
                    <a:pt x="0" y="25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627" name="Group 45"/>
            <p:cNvGrpSpPr>
              <a:grpSpLocks/>
            </p:cNvGrpSpPr>
            <p:nvPr/>
          </p:nvGrpSpPr>
          <p:grpSpPr bwMode="auto">
            <a:xfrm>
              <a:off x="3482" y="572"/>
              <a:ext cx="351" cy="408"/>
              <a:chOff x="2983" y="754"/>
              <a:chExt cx="1857" cy="2126"/>
            </a:xfrm>
          </p:grpSpPr>
          <p:sp>
            <p:nvSpPr>
              <p:cNvPr id="17634" name="Freeform 46"/>
              <p:cNvSpPr>
                <a:spLocks/>
              </p:cNvSpPr>
              <p:nvPr/>
            </p:nvSpPr>
            <p:spPr bwMode="auto">
              <a:xfrm>
                <a:off x="2983" y="798"/>
                <a:ext cx="1640" cy="2082"/>
              </a:xfrm>
              <a:custGeom>
                <a:avLst/>
                <a:gdLst>
                  <a:gd name="T0" fmla="*/ 820 w 1640"/>
                  <a:gd name="T1" fmla="*/ 7 h 2082"/>
                  <a:gd name="T2" fmla="*/ 539 w 1640"/>
                  <a:gd name="T3" fmla="*/ 81 h 2082"/>
                  <a:gd name="T4" fmla="*/ 333 w 1640"/>
                  <a:gd name="T5" fmla="*/ 192 h 2082"/>
                  <a:gd name="T6" fmla="*/ 222 w 1640"/>
                  <a:gd name="T7" fmla="*/ 302 h 2082"/>
                  <a:gd name="T8" fmla="*/ 89 w 1640"/>
                  <a:gd name="T9" fmla="*/ 516 h 2082"/>
                  <a:gd name="T10" fmla="*/ 170 w 1640"/>
                  <a:gd name="T11" fmla="*/ 627 h 2082"/>
                  <a:gd name="T12" fmla="*/ 155 w 1640"/>
                  <a:gd name="T13" fmla="*/ 1070 h 2082"/>
                  <a:gd name="T14" fmla="*/ 96 w 1640"/>
                  <a:gd name="T15" fmla="*/ 1196 h 2082"/>
                  <a:gd name="T16" fmla="*/ 0 w 1640"/>
                  <a:gd name="T17" fmla="*/ 1366 h 2082"/>
                  <a:gd name="T18" fmla="*/ 185 w 1640"/>
                  <a:gd name="T19" fmla="*/ 1580 h 2082"/>
                  <a:gd name="T20" fmla="*/ 237 w 1640"/>
                  <a:gd name="T21" fmla="*/ 1632 h 2082"/>
                  <a:gd name="T22" fmla="*/ 355 w 1640"/>
                  <a:gd name="T23" fmla="*/ 1764 h 2082"/>
                  <a:gd name="T24" fmla="*/ 569 w 1640"/>
                  <a:gd name="T25" fmla="*/ 2067 h 2082"/>
                  <a:gd name="T26" fmla="*/ 857 w 1640"/>
                  <a:gd name="T27" fmla="*/ 2052 h 2082"/>
                  <a:gd name="T28" fmla="*/ 1005 w 1640"/>
                  <a:gd name="T29" fmla="*/ 1956 h 2082"/>
                  <a:gd name="T30" fmla="*/ 1167 w 1640"/>
                  <a:gd name="T31" fmla="*/ 1816 h 2082"/>
                  <a:gd name="T32" fmla="*/ 1293 w 1640"/>
                  <a:gd name="T33" fmla="*/ 1683 h 2082"/>
                  <a:gd name="T34" fmla="*/ 1330 w 1640"/>
                  <a:gd name="T35" fmla="*/ 1609 h 2082"/>
                  <a:gd name="T36" fmla="*/ 1389 w 1640"/>
                  <a:gd name="T37" fmla="*/ 1462 h 2082"/>
                  <a:gd name="T38" fmla="*/ 1485 w 1640"/>
                  <a:gd name="T39" fmla="*/ 1373 h 2082"/>
                  <a:gd name="T40" fmla="*/ 1573 w 1640"/>
                  <a:gd name="T41" fmla="*/ 1255 h 2082"/>
                  <a:gd name="T42" fmla="*/ 1640 w 1640"/>
                  <a:gd name="T43" fmla="*/ 1107 h 2082"/>
                  <a:gd name="T44" fmla="*/ 1485 w 1640"/>
                  <a:gd name="T45" fmla="*/ 967 h 2082"/>
                  <a:gd name="T46" fmla="*/ 1359 w 1640"/>
                  <a:gd name="T47" fmla="*/ 967 h 2082"/>
                  <a:gd name="T48" fmla="*/ 1293 w 1640"/>
                  <a:gd name="T49" fmla="*/ 886 h 2082"/>
                  <a:gd name="T50" fmla="*/ 1204 w 1640"/>
                  <a:gd name="T51" fmla="*/ 672 h 2082"/>
                  <a:gd name="T52" fmla="*/ 997 w 1640"/>
                  <a:gd name="T53" fmla="*/ 539 h 2082"/>
                  <a:gd name="T54" fmla="*/ 975 w 1640"/>
                  <a:gd name="T55" fmla="*/ 295 h 2082"/>
                  <a:gd name="T56" fmla="*/ 909 w 1640"/>
                  <a:gd name="T57" fmla="*/ 324 h 2082"/>
                  <a:gd name="T58" fmla="*/ 643 w 1640"/>
                  <a:gd name="T59" fmla="*/ 391 h 2082"/>
                  <a:gd name="T60" fmla="*/ 599 w 1640"/>
                  <a:gd name="T61" fmla="*/ 413 h 2082"/>
                  <a:gd name="T62" fmla="*/ 473 w 1640"/>
                  <a:gd name="T63" fmla="*/ 531 h 2082"/>
                  <a:gd name="T64" fmla="*/ 67 w 1640"/>
                  <a:gd name="T65" fmla="*/ 605 h 20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40"/>
                  <a:gd name="T100" fmla="*/ 0 h 2082"/>
                  <a:gd name="T101" fmla="*/ 1640 w 1640"/>
                  <a:gd name="T102" fmla="*/ 2082 h 20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40" h="2082">
                    <a:moveTo>
                      <a:pt x="1182" y="29"/>
                    </a:moveTo>
                    <a:cubicBezTo>
                      <a:pt x="1053" y="16"/>
                      <a:pt x="949" y="0"/>
                      <a:pt x="820" y="7"/>
                    </a:cubicBezTo>
                    <a:cubicBezTo>
                      <a:pt x="777" y="15"/>
                      <a:pt x="738" y="29"/>
                      <a:pt x="695" y="36"/>
                    </a:cubicBezTo>
                    <a:cubicBezTo>
                      <a:pt x="648" y="52"/>
                      <a:pt x="580" y="53"/>
                      <a:pt x="539" y="81"/>
                    </a:cubicBezTo>
                    <a:cubicBezTo>
                      <a:pt x="508" y="102"/>
                      <a:pt x="445" y="126"/>
                      <a:pt x="407" y="140"/>
                    </a:cubicBezTo>
                    <a:cubicBezTo>
                      <a:pt x="384" y="162"/>
                      <a:pt x="357" y="172"/>
                      <a:pt x="333" y="192"/>
                    </a:cubicBezTo>
                    <a:cubicBezTo>
                      <a:pt x="285" y="232"/>
                      <a:pt x="337" y="198"/>
                      <a:pt x="288" y="228"/>
                    </a:cubicBezTo>
                    <a:cubicBezTo>
                      <a:pt x="244" y="290"/>
                      <a:pt x="268" y="267"/>
                      <a:pt x="222" y="302"/>
                    </a:cubicBezTo>
                    <a:cubicBezTo>
                      <a:pt x="211" y="335"/>
                      <a:pt x="177" y="356"/>
                      <a:pt x="155" y="384"/>
                    </a:cubicBezTo>
                    <a:cubicBezTo>
                      <a:pt x="123" y="426"/>
                      <a:pt x="118" y="474"/>
                      <a:pt x="89" y="516"/>
                    </a:cubicBezTo>
                    <a:cubicBezTo>
                      <a:pt x="91" y="543"/>
                      <a:pt x="76" y="579"/>
                      <a:pt x="96" y="598"/>
                    </a:cubicBezTo>
                    <a:cubicBezTo>
                      <a:pt x="159" y="657"/>
                      <a:pt x="212" y="565"/>
                      <a:pt x="170" y="627"/>
                    </a:cubicBezTo>
                    <a:cubicBezTo>
                      <a:pt x="158" y="718"/>
                      <a:pt x="129" y="833"/>
                      <a:pt x="185" y="915"/>
                    </a:cubicBezTo>
                    <a:cubicBezTo>
                      <a:pt x="202" y="968"/>
                      <a:pt x="185" y="1025"/>
                      <a:pt x="155" y="1070"/>
                    </a:cubicBezTo>
                    <a:cubicBezTo>
                      <a:pt x="136" y="1132"/>
                      <a:pt x="150" y="1102"/>
                      <a:pt x="111" y="1159"/>
                    </a:cubicBezTo>
                    <a:cubicBezTo>
                      <a:pt x="104" y="1170"/>
                      <a:pt x="101" y="1184"/>
                      <a:pt x="96" y="1196"/>
                    </a:cubicBezTo>
                    <a:cubicBezTo>
                      <a:pt x="80" y="1232"/>
                      <a:pt x="59" y="1267"/>
                      <a:pt x="37" y="1299"/>
                    </a:cubicBezTo>
                    <a:cubicBezTo>
                      <a:pt x="29" y="1323"/>
                      <a:pt x="0" y="1366"/>
                      <a:pt x="0" y="1366"/>
                    </a:cubicBezTo>
                    <a:cubicBezTo>
                      <a:pt x="63" y="1404"/>
                      <a:pt x="138" y="1410"/>
                      <a:pt x="207" y="1432"/>
                    </a:cubicBezTo>
                    <a:cubicBezTo>
                      <a:pt x="262" y="1470"/>
                      <a:pt x="214" y="1538"/>
                      <a:pt x="185" y="1580"/>
                    </a:cubicBezTo>
                    <a:cubicBezTo>
                      <a:pt x="187" y="1587"/>
                      <a:pt x="187" y="1597"/>
                      <a:pt x="192" y="1602"/>
                    </a:cubicBezTo>
                    <a:cubicBezTo>
                      <a:pt x="205" y="1615"/>
                      <a:pt x="237" y="1632"/>
                      <a:pt x="237" y="1632"/>
                    </a:cubicBezTo>
                    <a:cubicBezTo>
                      <a:pt x="250" y="1674"/>
                      <a:pt x="225" y="1705"/>
                      <a:pt x="274" y="1720"/>
                    </a:cubicBezTo>
                    <a:cubicBezTo>
                      <a:pt x="299" y="1737"/>
                      <a:pt x="355" y="1764"/>
                      <a:pt x="355" y="1764"/>
                    </a:cubicBezTo>
                    <a:cubicBezTo>
                      <a:pt x="377" y="1787"/>
                      <a:pt x="389" y="1812"/>
                      <a:pt x="407" y="1838"/>
                    </a:cubicBezTo>
                    <a:cubicBezTo>
                      <a:pt x="426" y="1936"/>
                      <a:pt x="466" y="2032"/>
                      <a:pt x="569" y="2067"/>
                    </a:cubicBezTo>
                    <a:cubicBezTo>
                      <a:pt x="607" y="2080"/>
                      <a:pt x="682" y="2080"/>
                      <a:pt x="709" y="2082"/>
                    </a:cubicBezTo>
                    <a:cubicBezTo>
                      <a:pt x="736" y="2078"/>
                      <a:pt x="821" y="2072"/>
                      <a:pt x="857" y="2052"/>
                    </a:cubicBezTo>
                    <a:cubicBezTo>
                      <a:pt x="881" y="2038"/>
                      <a:pt x="900" y="2016"/>
                      <a:pt x="923" y="2001"/>
                    </a:cubicBezTo>
                    <a:cubicBezTo>
                      <a:pt x="948" y="1984"/>
                      <a:pt x="980" y="1974"/>
                      <a:pt x="1005" y="1956"/>
                    </a:cubicBezTo>
                    <a:cubicBezTo>
                      <a:pt x="1047" y="1926"/>
                      <a:pt x="1080" y="1883"/>
                      <a:pt x="1123" y="1853"/>
                    </a:cubicBezTo>
                    <a:cubicBezTo>
                      <a:pt x="1153" y="1810"/>
                      <a:pt x="1120" y="1850"/>
                      <a:pt x="1167" y="1816"/>
                    </a:cubicBezTo>
                    <a:cubicBezTo>
                      <a:pt x="1200" y="1792"/>
                      <a:pt x="1180" y="1794"/>
                      <a:pt x="1211" y="1764"/>
                    </a:cubicBezTo>
                    <a:cubicBezTo>
                      <a:pt x="1239" y="1737"/>
                      <a:pt x="1270" y="1716"/>
                      <a:pt x="1293" y="1683"/>
                    </a:cubicBezTo>
                    <a:cubicBezTo>
                      <a:pt x="1314" y="1618"/>
                      <a:pt x="1280" y="1711"/>
                      <a:pt x="1322" y="1639"/>
                    </a:cubicBezTo>
                    <a:cubicBezTo>
                      <a:pt x="1327" y="1630"/>
                      <a:pt x="1326" y="1619"/>
                      <a:pt x="1330" y="1609"/>
                    </a:cubicBezTo>
                    <a:cubicBezTo>
                      <a:pt x="1338" y="1591"/>
                      <a:pt x="1351" y="1576"/>
                      <a:pt x="1359" y="1558"/>
                    </a:cubicBezTo>
                    <a:cubicBezTo>
                      <a:pt x="1373" y="1527"/>
                      <a:pt x="1378" y="1494"/>
                      <a:pt x="1389" y="1462"/>
                    </a:cubicBezTo>
                    <a:cubicBezTo>
                      <a:pt x="1402" y="1424"/>
                      <a:pt x="1398" y="1388"/>
                      <a:pt x="1433" y="1366"/>
                    </a:cubicBezTo>
                    <a:cubicBezTo>
                      <a:pt x="1450" y="1368"/>
                      <a:pt x="1468" y="1376"/>
                      <a:pt x="1485" y="1373"/>
                    </a:cubicBezTo>
                    <a:cubicBezTo>
                      <a:pt x="1512" y="1368"/>
                      <a:pt x="1516" y="1316"/>
                      <a:pt x="1529" y="1299"/>
                    </a:cubicBezTo>
                    <a:cubicBezTo>
                      <a:pt x="1542" y="1283"/>
                      <a:pt x="1561" y="1272"/>
                      <a:pt x="1573" y="1255"/>
                    </a:cubicBezTo>
                    <a:cubicBezTo>
                      <a:pt x="1585" y="1238"/>
                      <a:pt x="1598" y="1220"/>
                      <a:pt x="1610" y="1203"/>
                    </a:cubicBezTo>
                    <a:cubicBezTo>
                      <a:pt x="1628" y="1178"/>
                      <a:pt x="1630" y="1136"/>
                      <a:pt x="1640" y="1107"/>
                    </a:cubicBezTo>
                    <a:cubicBezTo>
                      <a:pt x="1623" y="973"/>
                      <a:pt x="1637" y="1017"/>
                      <a:pt x="1588" y="945"/>
                    </a:cubicBezTo>
                    <a:cubicBezTo>
                      <a:pt x="1546" y="950"/>
                      <a:pt x="1523" y="955"/>
                      <a:pt x="1485" y="967"/>
                    </a:cubicBezTo>
                    <a:cubicBezTo>
                      <a:pt x="1429" y="1023"/>
                      <a:pt x="1441" y="1001"/>
                      <a:pt x="1426" y="923"/>
                    </a:cubicBezTo>
                    <a:cubicBezTo>
                      <a:pt x="1401" y="938"/>
                      <a:pt x="1387" y="958"/>
                      <a:pt x="1359" y="967"/>
                    </a:cubicBezTo>
                    <a:cubicBezTo>
                      <a:pt x="1332" y="1007"/>
                      <a:pt x="1307" y="998"/>
                      <a:pt x="1256" y="1004"/>
                    </a:cubicBezTo>
                    <a:cubicBezTo>
                      <a:pt x="1240" y="960"/>
                      <a:pt x="1278" y="927"/>
                      <a:pt x="1293" y="886"/>
                    </a:cubicBezTo>
                    <a:cubicBezTo>
                      <a:pt x="1288" y="834"/>
                      <a:pt x="1288" y="782"/>
                      <a:pt x="1278" y="731"/>
                    </a:cubicBezTo>
                    <a:cubicBezTo>
                      <a:pt x="1271" y="697"/>
                      <a:pt x="1228" y="686"/>
                      <a:pt x="1204" y="672"/>
                    </a:cubicBezTo>
                    <a:cubicBezTo>
                      <a:pt x="1163" y="648"/>
                      <a:pt x="1129" y="619"/>
                      <a:pt x="1086" y="598"/>
                    </a:cubicBezTo>
                    <a:cubicBezTo>
                      <a:pt x="1059" y="571"/>
                      <a:pt x="1033" y="550"/>
                      <a:pt x="997" y="539"/>
                    </a:cubicBezTo>
                    <a:cubicBezTo>
                      <a:pt x="932" y="471"/>
                      <a:pt x="965" y="396"/>
                      <a:pt x="990" y="317"/>
                    </a:cubicBezTo>
                    <a:cubicBezTo>
                      <a:pt x="985" y="310"/>
                      <a:pt x="984" y="297"/>
                      <a:pt x="975" y="295"/>
                    </a:cubicBezTo>
                    <a:cubicBezTo>
                      <a:pt x="966" y="293"/>
                      <a:pt x="961" y="306"/>
                      <a:pt x="953" y="310"/>
                    </a:cubicBezTo>
                    <a:cubicBezTo>
                      <a:pt x="939" y="316"/>
                      <a:pt x="923" y="319"/>
                      <a:pt x="909" y="324"/>
                    </a:cubicBezTo>
                    <a:cubicBezTo>
                      <a:pt x="855" y="344"/>
                      <a:pt x="803" y="352"/>
                      <a:pt x="746" y="361"/>
                    </a:cubicBezTo>
                    <a:cubicBezTo>
                      <a:pt x="712" y="373"/>
                      <a:pt x="677" y="380"/>
                      <a:pt x="643" y="391"/>
                    </a:cubicBezTo>
                    <a:cubicBezTo>
                      <a:pt x="636" y="396"/>
                      <a:pt x="629" y="402"/>
                      <a:pt x="621" y="406"/>
                    </a:cubicBezTo>
                    <a:cubicBezTo>
                      <a:pt x="614" y="409"/>
                      <a:pt x="605" y="409"/>
                      <a:pt x="599" y="413"/>
                    </a:cubicBezTo>
                    <a:cubicBezTo>
                      <a:pt x="539" y="452"/>
                      <a:pt x="609" y="423"/>
                      <a:pt x="554" y="443"/>
                    </a:cubicBezTo>
                    <a:cubicBezTo>
                      <a:pt x="535" y="462"/>
                      <a:pt x="497" y="515"/>
                      <a:pt x="473" y="531"/>
                    </a:cubicBezTo>
                    <a:cubicBezTo>
                      <a:pt x="383" y="592"/>
                      <a:pt x="235" y="580"/>
                      <a:pt x="141" y="583"/>
                    </a:cubicBezTo>
                    <a:cubicBezTo>
                      <a:pt x="126" y="588"/>
                      <a:pt x="76" y="596"/>
                      <a:pt x="67" y="605"/>
                    </a:cubicBezTo>
                    <a:cubicBezTo>
                      <a:pt x="65" y="607"/>
                      <a:pt x="72" y="610"/>
                      <a:pt x="74" y="612"/>
                    </a:cubicBezTo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35" name="Freeform 47"/>
              <p:cNvSpPr>
                <a:spLocks/>
              </p:cNvSpPr>
              <p:nvPr/>
            </p:nvSpPr>
            <p:spPr bwMode="auto">
              <a:xfrm>
                <a:off x="2990" y="754"/>
                <a:ext cx="1850" cy="1724"/>
              </a:xfrm>
              <a:custGeom>
                <a:avLst/>
                <a:gdLst>
                  <a:gd name="T0" fmla="*/ 897 w 1850"/>
                  <a:gd name="T1" fmla="*/ 317 h 1498"/>
                  <a:gd name="T2" fmla="*/ 683 w 1850"/>
                  <a:gd name="T3" fmla="*/ 369 h 1498"/>
                  <a:gd name="T4" fmla="*/ 572 w 1850"/>
                  <a:gd name="T5" fmla="*/ 406 h 1498"/>
                  <a:gd name="T6" fmla="*/ 520 w 1850"/>
                  <a:gd name="T7" fmla="*/ 435 h 1498"/>
                  <a:gd name="T8" fmla="*/ 343 w 1850"/>
                  <a:gd name="T9" fmla="*/ 546 h 1498"/>
                  <a:gd name="T10" fmla="*/ 181 w 1850"/>
                  <a:gd name="T11" fmla="*/ 554 h 1498"/>
                  <a:gd name="T12" fmla="*/ 18 w 1850"/>
                  <a:gd name="T13" fmla="*/ 546 h 1498"/>
                  <a:gd name="T14" fmla="*/ 63 w 1850"/>
                  <a:gd name="T15" fmla="*/ 502 h 1498"/>
                  <a:gd name="T16" fmla="*/ 114 w 1850"/>
                  <a:gd name="T17" fmla="*/ 428 h 1498"/>
                  <a:gd name="T18" fmla="*/ 247 w 1850"/>
                  <a:gd name="T19" fmla="*/ 214 h 1498"/>
                  <a:gd name="T20" fmla="*/ 269 w 1850"/>
                  <a:gd name="T21" fmla="*/ 192 h 1498"/>
                  <a:gd name="T22" fmla="*/ 299 w 1850"/>
                  <a:gd name="T23" fmla="*/ 177 h 1498"/>
                  <a:gd name="T24" fmla="*/ 314 w 1850"/>
                  <a:gd name="T25" fmla="*/ 155 h 1498"/>
                  <a:gd name="T26" fmla="*/ 380 w 1850"/>
                  <a:gd name="T27" fmla="*/ 125 h 1498"/>
                  <a:gd name="T28" fmla="*/ 491 w 1850"/>
                  <a:gd name="T29" fmla="*/ 59 h 1498"/>
                  <a:gd name="T30" fmla="*/ 565 w 1850"/>
                  <a:gd name="T31" fmla="*/ 0 h 1498"/>
                  <a:gd name="T32" fmla="*/ 1222 w 1850"/>
                  <a:gd name="T33" fmla="*/ 22 h 1498"/>
                  <a:gd name="T34" fmla="*/ 1362 w 1850"/>
                  <a:gd name="T35" fmla="*/ 44 h 1498"/>
                  <a:gd name="T36" fmla="*/ 1443 w 1850"/>
                  <a:gd name="T37" fmla="*/ 66 h 1498"/>
                  <a:gd name="T38" fmla="*/ 1547 w 1850"/>
                  <a:gd name="T39" fmla="*/ 140 h 1498"/>
                  <a:gd name="T40" fmla="*/ 1650 w 1850"/>
                  <a:gd name="T41" fmla="*/ 214 h 1498"/>
                  <a:gd name="T42" fmla="*/ 1739 w 1850"/>
                  <a:gd name="T43" fmla="*/ 332 h 1498"/>
                  <a:gd name="T44" fmla="*/ 1761 w 1850"/>
                  <a:gd name="T45" fmla="*/ 664 h 1498"/>
                  <a:gd name="T46" fmla="*/ 1783 w 1850"/>
                  <a:gd name="T47" fmla="*/ 967 h 1498"/>
                  <a:gd name="T48" fmla="*/ 1798 w 1850"/>
                  <a:gd name="T49" fmla="*/ 1152 h 1498"/>
                  <a:gd name="T50" fmla="*/ 1850 w 1850"/>
                  <a:gd name="T51" fmla="*/ 1447 h 1498"/>
                  <a:gd name="T52" fmla="*/ 1835 w 1850"/>
                  <a:gd name="T53" fmla="*/ 1491 h 1498"/>
                  <a:gd name="T54" fmla="*/ 1783 w 1850"/>
                  <a:gd name="T55" fmla="*/ 1477 h 1498"/>
                  <a:gd name="T56" fmla="*/ 1650 w 1850"/>
                  <a:gd name="T57" fmla="*/ 1403 h 1498"/>
                  <a:gd name="T58" fmla="*/ 1613 w 1850"/>
                  <a:gd name="T59" fmla="*/ 1388 h 1498"/>
                  <a:gd name="T60" fmla="*/ 1569 w 1850"/>
                  <a:gd name="T61" fmla="*/ 1358 h 1498"/>
                  <a:gd name="T62" fmla="*/ 1532 w 1850"/>
                  <a:gd name="T63" fmla="*/ 1322 h 1498"/>
                  <a:gd name="T64" fmla="*/ 1495 w 1850"/>
                  <a:gd name="T65" fmla="*/ 1277 h 1498"/>
                  <a:gd name="T66" fmla="*/ 1532 w 1850"/>
                  <a:gd name="T67" fmla="*/ 1203 h 1498"/>
                  <a:gd name="T68" fmla="*/ 1576 w 1850"/>
                  <a:gd name="T69" fmla="*/ 1174 h 1498"/>
                  <a:gd name="T70" fmla="*/ 1554 w 1850"/>
                  <a:gd name="T71" fmla="*/ 915 h 1498"/>
                  <a:gd name="T72" fmla="*/ 1466 w 1850"/>
                  <a:gd name="T73" fmla="*/ 952 h 1498"/>
                  <a:gd name="T74" fmla="*/ 1466 w 1850"/>
                  <a:gd name="T75" fmla="*/ 952 h 1498"/>
                  <a:gd name="T76" fmla="*/ 1384 w 1850"/>
                  <a:gd name="T77" fmla="*/ 982 h 1498"/>
                  <a:gd name="T78" fmla="*/ 1340 w 1850"/>
                  <a:gd name="T79" fmla="*/ 1011 h 1498"/>
                  <a:gd name="T80" fmla="*/ 1237 w 1850"/>
                  <a:gd name="T81" fmla="*/ 1026 h 1498"/>
                  <a:gd name="T82" fmla="*/ 1170 w 1850"/>
                  <a:gd name="T83" fmla="*/ 1011 h 1498"/>
                  <a:gd name="T84" fmla="*/ 1155 w 1850"/>
                  <a:gd name="T85" fmla="*/ 989 h 1498"/>
                  <a:gd name="T86" fmla="*/ 1185 w 1850"/>
                  <a:gd name="T87" fmla="*/ 805 h 1498"/>
                  <a:gd name="T88" fmla="*/ 1089 w 1850"/>
                  <a:gd name="T89" fmla="*/ 657 h 1498"/>
                  <a:gd name="T90" fmla="*/ 971 w 1850"/>
                  <a:gd name="T91" fmla="*/ 598 h 1498"/>
                  <a:gd name="T92" fmla="*/ 882 w 1850"/>
                  <a:gd name="T93" fmla="*/ 517 h 1498"/>
                  <a:gd name="T94" fmla="*/ 867 w 1850"/>
                  <a:gd name="T95" fmla="*/ 472 h 1498"/>
                  <a:gd name="T96" fmla="*/ 816 w 1850"/>
                  <a:gd name="T97" fmla="*/ 325 h 149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850"/>
                  <a:gd name="T148" fmla="*/ 0 h 1498"/>
                  <a:gd name="T149" fmla="*/ 1850 w 1850"/>
                  <a:gd name="T150" fmla="*/ 1498 h 149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850" h="1498">
                    <a:moveTo>
                      <a:pt x="897" y="317"/>
                    </a:moveTo>
                    <a:cubicBezTo>
                      <a:pt x="824" y="330"/>
                      <a:pt x="755" y="352"/>
                      <a:pt x="683" y="369"/>
                    </a:cubicBezTo>
                    <a:cubicBezTo>
                      <a:pt x="647" y="387"/>
                      <a:pt x="611" y="396"/>
                      <a:pt x="572" y="406"/>
                    </a:cubicBezTo>
                    <a:cubicBezTo>
                      <a:pt x="556" y="417"/>
                      <a:pt x="536" y="423"/>
                      <a:pt x="520" y="435"/>
                    </a:cubicBezTo>
                    <a:cubicBezTo>
                      <a:pt x="472" y="469"/>
                      <a:pt x="408" y="541"/>
                      <a:pt x="343" y="546"/>
                    </a:cubicBezTo>
                    <a:cubicBezTo>
                      <a:pt x="289" y="550"/>
                      <a:pt x="235" y="551"/>
                      <a:pt x="181" y="554"/>
                    </a:cubicBezTo>
                    <a:cubicBezTo>
                      <a:pt x="127" y="571"/>
                      <a:pt x="86" y="588"/>
                      <a:pt x="18" y="546"/>
                    </a:cubicBezTo>
                    <a:cubicBezTo>
                      <a:pt x="0" y="535"/>
                      <a:pt x="48" y="517"/>
                      <a:pt x="63" y="502"/>
                    </a:cubicBezTo>
                    <a:cubicBezTo>
                      <a:pt x="87" y="479"/>
                      <a:pt x="100" y="459"/>
                      <a:pt x="114" y="428"/>
                    </a:cubicBezTo>
                    <a:cubicBezTo>
                      <a:pt x="145" y="357"/>
                      <a:pt x="164" y="241"/>
                      <a:pt x="247" y="214"/>
                    </a:cubicBezTo>
                    <a:cubicBezTo>
                      <a:pt x="254" y="207"/>
                      <a:pt x="261" y="198"/>
                      <a:pt x="269" y="192"/>
                    </a:cubicBezTo>
                    <a:cubicBezTo>
                      <a:pt x="278" y="186"/>
                      <a:pt x="290" y="184"/>
                      <a:pt x="299" y="177"/>
                    </a:cubicBezTo>
                    <a:cubicBezTo>
                      <a:pt x="306" y="171"/>
                      <a:pt x="307" y="161"/>
                      <a:pt x="314" y="155"/>
                    </a:cubicBezTo>
                    <a:cubicBezTo>
                      <a:pt x="331" y="141"/>
                      <a:pt x="361" y="136"/>
                      <a:pt x="380" y="125"/>
                    </a:cubicBezTo>
                    <a:cubicBezTo>
                      <a:pt x="428" y="98"/>
                      <a:pt x="437" y="77"/>
                      <a:pt x="491" y="59"/>
                    </a:cubicBezTo>
                    <a:cubicBezTo>
                      <a:pt x="515" y="35"/>
                      <a:pt x="541" y="24"/>
                      <a:pt x="565" y="0"/>
                    </a:cubicBezTo>
                    <a:cubicBezTo>
                      <a:pt x="888" y="4"/>
                      <a:pt x="982" y="0"/>
                      <a:pt x="1222" y="22"/>
                    </a:cubicBezTo>
                    <a:cubicBezTo>
                      <a:pt x="1271" y="31"/>
                      <a:pt x="1311" y="39"/>
                      <a:pt x="1362" y="44"/>
                    </a:cubicBezTo>
                    <a:cubicBezTo>
                      <a:pt x="1390" y="50"/>
                      <a:pt x="1416" y="59"/>
                      <a:pt x="1443" y="66"/>
                    </a:cubicBezTo>
                    <a:cubicBezTo>
                      <a:pt x="1477" y="90"/>
                      <a:pt x="1510" y="121"/>
                      <a:pt x="1547" y="140"/>
                    </a:cubicBezTo>
                    <a:cubicBezTo>
                      <a:pt x="1560" y="179"/>
                      <a:pt x="1614" y="195"/>
                      <a:pt x="1650" y="214"/>
                    </a:cubicBezTo>
                    <a:cubicBezTo>
                      <a:pt x="1697" y="239"/>
                      <a:pt x="1720" y="285"/>
                      <a:pt x="1739" y="332"/>
                    </a:cubicBezTo>
                    <a:cubicBezTo>
                      <a:pt x="1743" y="470"/>
                      <a:pt x="1742" y="546"/>
                      <a:pt x="1761" y="664"/>
                    </a:cubicBezTo>
                    <a:cubicBezTo>
                      <a:pt x="1766" y="817"/>
                      <a:pt x="1765" y="853"/>
                      <a:pt x="1783" y="967"/>
                    </a:cubicBezTo>
                    <a:cubicBezTo>
                      <a:pt x="1788" y="1029"/>
                      <a:pt x="1793" y="1090"/>
                      <a:pt x="1798" y="1152"/>
                    </a:cubicBezTo>
                    <a:cubicBezTo>
                      <a:pt x="1805" y="1243"/>
                      <a:pt x="1794" y="1365"/>
                      <a:pt x="1850" y="1447"/>
                    </a:cubicBezTo>
                    <a:cubicBezTo>
                      <a:pt x="1845" y="1462"/>
                      <a:pt x="1849" y="1485"/>
                      <a:pt x="1835" y="1491"/>
                    </a:cubicBezTo>
                    <a:cubicBezTo>
                      <a:pt x="1819" y="1498"/>
                      <a:pt x="1800" y="1483"/>
                      <a:pt x="1783" y="1477"/>
                    </a:cubicBezTo>
                    <a:cubicBezTo>
                      <a:pt x="1736" y="1460"/>
                      <a:pt x="1694" y="1426"/>
                      <a:pt x="1650" y="1403"/>
                    </a:cubicBezTo>
                    <a:cubicBezTo>
                      <a:pt x="1638" y="1397"/>
                      <a:pt x="1625" y="1394"/>
                      <a:pt x="1613" y="1388"/>
                    </a:cubicBezTo>
                    <a:cubicBezTo>
                      <a:pt x="1597" y="1379"/>
                      <a:pt x="1569" y="1358"/>
                      <a:pt x="1569" y="1358"/>
                    </a:cubicBezTo>
                    <a:cubicBezTo>
                      <a:pt x="1526" y="1294"/>
                      <a:pt x="1584" y="1374"/>
                      <a:pt x="1532" y="1322"/>
                    </a:cubicBezTo>
                    <a:cubicBezTo>
                      <a:pt x="1518" y="1308"/>
                      <a:pt x="1509" y="1291"/>
                      <a:pt x="1495" y="1277"/>
                    </a:cubicBezTo>
                    <a:cubicBezTo>
                      <a:pt x="1485" y="1245"/>
                      <a:pt x="1506" y="1224"/>
                      <a:pt x="1532" y="1203"/>
                    </a:cubicBezTo>
                    <a:cubicBezTo>
                      <a:pt x="1546" y="1192"/>
                      <a:pt x="1576" y="1174"/>
                      <a:pt x="1576" y="1174"/>
                    </a:cubicBezTo>
                    <a:cubicBezTo>
                      <a:pt x="1630" y="1095"/>
                      <a:pt x="1575" y="998"/>
                      <a:pt x="1554" y="915"/>
                    </a:cubicBezTo>
                    <a:cubicBezTo>
                      <a:pt x="1493" y="926"/>
                      <a:pt x="1522" y="915"/>
                      <a:pt x="1466" y="952"/>
                    </a:cubicBezTo>
                    <a:cubicBezTo>
                      <a:pt x="1437" y="960"/>
                      <a:pt x="1410" y="966"/>
                      <a:pt x="1384" y="982"/>
                    </a:cubicBezTo>
                    <a:cubicBezTo>
                      <a:pt x="1369" y="991"/>
                      <a:pt x="1357" y="1008"/>
                      <a:pt x="1340" y="1011"/>
                    </a:cubicBezTo>
                    <a:cubicBezTo>
                      <a:pt x="1277" y="1023"/>
                      <a:pt x="1311" y="1017"/>
                      <a:pt x="1237" y="1026"/>
                    </a:cubicBezTo>
                    <a:cubicBezTo>
                      <a:pt x="1215" y="1021"/>
                      <a:pt x="1191" y="1020"/>
                      <a:pt x="1170" y="1011"/>
                    </a:cubicBezTo>
                    <a:cubicBezTo>
                      <a:pt x="1162" y="1007"/>
                      <a:pt x="1156" y="998"/>
                      <a:pt x="1155" y="989"/>
                    </a:cubicBezTo>
                    <a:cubicBezTo>
                      <a:pt x="1152" y="933"/>
                      <a:pt x="1168" y="860"/>
                      <a:pt x="1185" y="805"/>
                    </a:cubicBezTo>
                    <a:cubicBezTo>
                      <a:pt x="1170" y="725"/>
                      <a:pt x="1165" y="688"/>
                      <a:pt x="1089" y="657"/>
                    </a:cubicBezTo>
                    <a:cubicBezTo>
                      <a:pt x="1056" y="624"/>
                      <a:pt x="1014" y="612"/>
                      <a:pt x="971" y="598"/>
                    </a:cubicBezTo>
                    <a:cubicBezTo>
                      <a:pt x="937" y="573"/>
                      <a:pt x="916" y="539"/>
                      <a:pt x="882" y="517"/>
                    </a:cubicBezTo>
                    <a:cubicBezTo>
                      <a:pt x="877" y="502"/>
                      <a:pt x="869" y="488"/>
                      <a:pt x="867" y="472"/>
                    </a:cubicBezTo>
                    <a:cubicBezTo>
                      <a:pt x="843" y="313"/>
                      <a:pt x="904" y="325"/>
                      <a:pt x="816" y="325"/>
                    </a:cubicBezTo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628" name="Freeform 48"/>
            <p:cNvSpPr>
              <a:spLocks/>
            </p:cNvSpPr>
            <p:nvPr/>
          </p:nvSpPr>
          <p:spPr bwMode="auto">
            <a:xfrm>
              <a:off x="3229" y="1706"/>
              <a:ext cx="998" cy="1088"/>
            </a:xfrm>
            <a:custGeom>
              <a:avLst/>
              <a:gdLst>
                <a:gd name="T0" fmla="*/ 272 w 998"/>
                <a:gd name="T1" fmla="*/ 0 h 952"/>
                <a:gd name="T2" fmla="*/ 0 w 998"/>
                <a:gd name="T3" fmla="*/ 907 h 952"/>
                <a:gd name="T4" fmla="*/ 272 w 998"/>
                <a:gd name="T5" fmla="*/ 952 h 952"/>
                <a:gd name="T6" fmla="*/ 499 w 998"/>
                <a:gd name="T7" fmla="*/ 227 h 952"/>
                <a:gd name="T8" fmla="*/ 726 w 998"/>
                <a:gd name="T9" fmla="*/ 952 h 952"/>
                <a:gd name="T10" fmla="*/ 998 w 998"/>
                <a:gd name="T11" fmla="*/ 907 h 952"/>
                <a:gd name="T12" fmla="*/ 726 w 998"/>
                <a:gd name="T13" fmla="*/ 0 h 952"/>
                <a:gd name="T14" fmla="*/ 272 w 998"/>
                <a:gd name="T15" fmla="*/ 0 h 9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8"/>
                <a:gd name="T25" fmla="*/ 0 h 952"/>
                <a:gd name="T26" fmla="*/ 998 w 998"/>
                <a:gd name="T27" fmla="*/ 952 h 9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8" h="952">
                  <a:moveTo>
                    <a:pt x="272" y="0"/>
                  </a:moveTo>
                  <a:lnTo>
                    <a:pt x="0" y="907"/>
                  </a:lnTo>
                  <a:lnTo>
                    <a:pt x="272" y="952"/>
                  </a:lnTo>
                  <a:lnTo>
                    <a:pt x="499" y="227"/>
                  </a:lnTo>
                  <a:lnTo>
                    <a:pt x="726" y="952"/>
                  </a:lnTo>
                  <a:lnTo>
                    <a:pt x="998" y="907"/>
                  </a:lnTo>
                  <a:lnTo>
                    <a:pt x="726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018D7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29" name="Freeform 49"/>
            <p:cNvSpPr>
              <a:spLocks/>
            </p:cNvSpPr>
            <p:nvPr/>
          </p:nvSpPr>
          <p:spPr bwMode="auto">
            <a:xfrm flipH="1">
              <a:off x="4007" y="1109"/>
              <a:ext cx="272" cy="590"/>
            </a:xfrm>
            <a:custGeom>
              <a:avLst/>
              <a:gdLst>
                <a:gd name="T0" fmla="*/ 227 w 272"/>
                <a:gd name="T1" fmla="*/ 0 h 771"/>
                <a:gd name="T2" fmla="*/ 0 w 272"/>
                <a:gd name="T3" fmla="*/ 726 h 771"/>
                <a:gd name="T4" fmla="*/ 182 w 272"/>
                <a:gd name="T5" fmla="*/ 771 h 771"/>
                <a:gd name="T6" fmla="*/ 272 w 272"/>
                <a:gd name="T7" fmla="*/ 363 h 771"/>
                <a:gd name="T8" fmla="*/ 227 w 272"/>
                <a:gd name="T9" fmla="*/ 0 h 7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771"/>
                <a:gd name="T17" fmla="*/ 272 w 272"/>
                <a:gd name="T18" fmla="*/ 771 h 7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771">
                  <a:moveTo>
                    <a:pt x="227" y="0"/>
                  </a:moveTo>
                  <a:lnTo>
                    <a:pt x="0" y="726"/>
                  </a:lnTo>
                  <a:lnTo>
                    <a:pt x="182" y="771"/>
                  </a:lnTo>
                  <a:lnTo>
                    <a:pt x="272" y="363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30" name="Freeform 50"/>
            <p:cNvSpPr>
              <a:spLocks/>
            </p:cNvSpPr>
            <p:nvPr/>
          </p:nvSpPr>
          <p:spPr bwMode="auto">
            <a:xfrm>
              <a:off x="3263" y="1077"/>
              <a:ext cx="545" cy="454"/>
            </a:xfrm>
            <a:custGeom>
              <a:avLst/>
              <a:gdLst>
                <a:gd name="T0" fmla="*/ 136 w 545"/>
                <a:gd name="T1" fmla="*/ 0 h 454"/>
                <a:gd name="T2" fmla="*/ 0 w 545"/>
                <a:gd name="T3" fmla="*/ 454 h 454"/>
                <a:gd name="T4" fmla="*/ 545 w 545"/>
                <a:gd name="T5" fmla="*/ 454 h 454"/>
                <a:gd name="T6" fmla="*/ 545 w 545"/>
                <a:gd name="T7" fmla="*/ 318 h 454"/>
                <a:gd name="T8" fmla="*/ 182 w 545"/>
                <a:gd name="T9" fmla="*/ 318 h 454"/>
                <a:gd name="T10" fmla="*/ 136 w 545"/>
                <a:gd name="T11" fmla="*/ 0 h 4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5"/>
                <a:gd name="T19" fmla="*/ 0 h 454"/>
                <a:gd name="T20" fmla="*/ 545 w 545"/>
                <a:gd name="T21" fmla="*/ 454 h 4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5" h="454">
                  <a:moveTo>
                    <a:pt x="136" y="0"/>
                  </a:moveTo>
                  <a:lnTo>
                    <a:pt x="0" y="454"/>
                  </a:lnTo>
                  <a:lnTo>
                    <a:pt x="545" y="454"/>
                  </a:lnTo>
                  <a:lnTo>
                    <a:pt x="545" y="318"/>
                  </a:lnTo>
                  <a:lnTo>
                    <a:pt x="182" y="318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31" name="Freeform 51"/>
            <p:cNvSpPr>
              <a:spLocks/>
            </p:cNvSpPr>
            <p:nvPr/>
          </p:nvSpPr>
          <p:spPr bwMode="auto">
            <a:xfrm rot="-5620212">
              <a:off x="3814" y="1340"/>
              <a:ext cx="121" cy="220"/>
            </a:xfrm>
            <a:custGeom>
              <a:avLst/>
              <a:gdLst>
                <a:gd name="T0" fmla="*/ 340 w 643"/>
                <a:gd name="T1" fmla="*/ 46 h 1082"/>
                <a:gd name="T2" fmla="*/ 23 w 643"/>
                <a:gd name="T3" fmla="*/ 635 h 1082"/>
                <a:gd name="T4" fmla="*/ 204 w 643"/>
                <a:gd name="T5" fmla="*/ 1044 h 1082"/>
                <a:gd name="T6" fmla="*/ 477 w 643"/>
                <a:gd name="T7" fmla="*/ 862 h 1082"/>
                <a:gd name="T8" fmla="*/ 431 w 643"/>
                <a:gd name="T9" fmla="*/ 726 h 1082"/>
                <a:gd name="T10" fmla="*/ 295 w 643"/>
                <a:gd name="T11" fmla="*/ 817 h 1082"/>
                <a:gd name="T12" fmla="*/ 250 w 643"/>
                <a:gd name="T13" fmla="*/ 681 h 1082"/>
                <a:gd name="T14" fmla="*/ 386 w 643"/>
                <a:gd name="T15" fmla="*/ 635 h 1082"/>
                <a:gd name="T16" fmla="*/ 340 w 643"/>
                <a:gd name="T17" fmla="*/ 272 h 1082"/>
                <a:gd name="T18" fmla="*/ 431 w 643"/>
                <a:gd name="T19" fmla="*/ 726 h 1082"/>
                <a:gd name="T20" fmla="*/ 613 w 643"/>
                <a:gd name="T21" fmla="*/ 681 h 1082"/>
                <a:gd name="T22" fmla="*/ 567 w 643"/>
                <a:gd name="T23" fmla="*/ 363 h 1082"/>
                <a:gd name="T24" fmla="*/ 613 w 643"/>
                <a:gd name="T25" fmla="*/ 91 h 1082"/>
                <a:gd name="T26" fmla="*/ 386 w 643"/>
                <a:gd name="T27" fmla="*/ 0 h 1082"/>
                <a:gd name="T28" fmla="*/ 340 w 643"/>
                <a:gd name="T29" fmla="*/ 91 h 108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3"/>
                <a:gd name="T46" fmla="*/ 0 h 1082"/>
                <a:gd name="T47" fmla="*/ 643 w 643"/>
                <a:gd name="T48" fmla="*/ 1082 h 108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32" name="Freeform 52"/>
            <p:cNvSpPr>
              <a:spLocks/>
            </p:cNvSpPr>
            <p:nvPr/>
          </p:nvSpPr>
          <p:spPr bwMode="auto">
            <a:xfrm>
              <a:off x="3424" y="997"/>
              <a:ext cx="409" cy="528"/>
            </a:xfrm>
            <a:custGeom>
              <a:avLst/>
              <a:gdLst>
                <a:gd name="T0" fmla="*/ 409 w 409"/>
                <a:gd name="T1" fmla="*/ 0 h 499"/>
                <a:gd name="T2" fmla="*/ 0 w 409"/>
                <a:gd name="T3" fmla="*/ 499 h 499"/>
                <a:gd name="T4" fmla="*/ 409 w 409"/>
                <a:gd name="T5" fmla="*/ 499 h 499"/>
                <a:gd name="T6" fmla="*/ 409 w 409"/>
                <a:gd name="T7" fmla="*/ 0 h 4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9"/>
                <a:gd name="T13" fmla="*/ 0 h 499"/>
                <a:gd name="T14" fmla="*/ 409 w 409"/>
                <a:gd name="T15" fmla="*/ 499 h 4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9" h="499">
                  <a:moveTo>
                    <a:pt x="409" y="0"/>
                  </a:moveTo>
                  <a:lnTo>
                    <a:pt x="0" y="499"/>
                  </a:lnTo>
                  <a:lnTo>
                    <a:pt x="409" y="499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33" name="Freeform 53"/>
            <p:cNvSpPr>
              <a:spLocks/>
            </p:cNvSpPr>
            <p:nvPr/>
          </p:nvSpPr>
          <p:spPr bwMode="auto">
            <a:xfrm>
              <a:off x="3515" y="572"/>
              <a:ext cx="318" cy="227"/>
            </a:xfrm>
            <a:custGeom>
              <a:avLst/>
              <a:gdLst>
                <a:gd name="T0" fmla="*/ 0 w 318"/>
                <a:gd name="T1" fmla="*/ 91 h 227"/>
                <a:gd name="T2" fmla="*/ 318 w 318"/>
                <a:gd name="T3" fmla="*/ 227 h 227"/>
                <a:gd name="T4" fmla="*/ 318 w 318"/>
                <a:gd name="T5" fmla="*/ 91 h 227"/>
                <a:gd name="T6" fmla="*/ 91 w 318"/>
                <a:gd name="T7" fmla="*/ 0 h 227"/>
                <a:gd name="T8" fmla="*/ 0 w 318"/>
                <a:gd name="T9" fmla="*/ 46 h 227"/>
                <a:gd name="T10" fmla="*/ 0 w 318"/>
                <a:gd name="T11" fmla="*/ 91 h 2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8"/>
                <a:gd name="T19" fmla="*/ 0 h 227"/>
                <a:gd name="T20" fmla="*/ 318 w 318"/>
                <a:gd name="T21" fmla="*/ 227 h 2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8" h="227">
                  <a:moveTo>
                    <a:pt x="0" y="91"/>
                  </a:moveTo>
                  <a:lnTo>
                    <a:pt x="318" y="227"/>
                  </a:lnTo>
                  <a:lnTo>
                    <a:pt x="318" y="91"/>
                  </a:lnTo>
                  <a:lnTo>
                    <a:pt x="91" y="0"/>
                  </a:lnTo>
                  <a:lnTo>
                    <a:pt x="0" y="46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54"/>
          <p:cNvGrpSpPr>
            <a:grpSpLocks/>
          </p:cNvGrpSpPr>
          <p:nvPr/>
        </p:nvGrpSpPr>
        <p:grpSpPr bwMode="auto">
          <a:xfrm>
            <a:off x="5435600" y="692150"/>
            <a:ext cx="936625" cy="1511300"/>
            <a:chOff x="3061" y="572"/>
            <a:chExt cx="1361" cy="2359"/>
          </a:xfrm>
        </p:grpSpPr>
        <p:sp>
          <p:nvSpPr>
            <p:cNvPr id="17608" name="Freeform 55"/>
            <p:cNvSpPr>
              <a:spLocks/>
            </p:cNvSpPr>
            <p:nvPr/>
          </p:nvSpPr>
          <p:spPr bwMode="auto">
            <a:xfrm flipH="1">
              <a:off x="4014" y="2634"/>
              <a:ext cx="408" cy="295"/>
            </a:xfrm>
            <a:custGeom>
              <a:avLst/>
              <a:gdLst>
                <a:gd name="T0" fmla="*/ 695 w 1012"/>
                <a:gd name="T1" fmla="*/ 68 h 544"/>
                <a:gd name="T2" fmla="*/ 650 w 1012"/>
                <a:gd name="T3" fmla="*/ 204 h 544"/>
                <a:gd name="T4" fmla="*/ 559 w 1012"/>
                <a:gd name="T5" fmla="*/ 249 h 544"/>
                <a:gd name="T6" fmla="*/ 196 w 1012"/>
                <a:gd name="T7" fmla="*/ 295 h 544"/>
                <a:gd name="T8" fmla="*/ 60 w 1012"/>
                <a:gd name="T9" fmla="*/ 385 h 544"/>
                <a:gd name="T10" fmla="*/ 60 w 1012"/>
                <a:gd name="T11" fmla="*/ 476 h 544"/>
                <a:gd name="T12" fmla="*/ 423 w 1012"/>
                <a:gd name="T13" fmla="*/ 476 h 544"/>
                <a:gd name="T14" fmla="*/ 650 w 1012"/>
                <a:gd name="T15" fmla="*/ 385 h 544"/>
                <a:gd name="T16" fmla="*/ 740 w 1012"/>
                <a:gd name="T17" fmla="*/ 431 h 544"/>
                <a:gd name="T18" fmla="*/ 740 w 1012"/>
                <a:gd name="T19" fmla="*/ 476 h 544"/>
                <a:gd name="T20" fmla="*/ 967 w 1012"/>
                <a:gd name="T21" fmla="*/ 476 h 544"/>
                <a:gd name="T22" fmla="*/ 967 w 1012"/>
                <a:gd name="T23" fmla="*/ 68 h 544"/>
                <a:gd name="T24" fmla="*/ 695 w 1012"/>
                <a:gd name="T25" fmla="*/ 68 h 5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12"/>
                <a:gd name="T40" fmla="*/ 0 h 544"/>
                <a:gd name="T41" fmla="*/ 1012 w 1012"/>
                <a:gd name="T42" fmla="*/ 544 h 5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09" name="Freeform 56"/>
            <p:cNvSpPr>
              <a:spLocks/>
            </p:cNvSpPr>
            <p:nvPr/>
          </p:nvSpPr>
          <p:spPr bwMode="auto">
            <a:xfrm>
              <a:off x="3061" y="2636"/>
              <a:ext cx="408" cy="295"/>
            </a:xfrm>
            <a:custGeom>
              <a:avLst/>
              <a:gdLst>
                <a:gd name="T0" fmla="*/ 695 w 1012"/>
                <a:gd name="T1" fmla="*/ 68 h 544"/>
                <a:gd name="T2" fmla="*/ 650 w 1012"/>
                <a:gd name="T3" fmla="*/ 204 h 544"/>
                <a:gd name="T4" fmla="*/ 559 w 1012"/>
                <a:gd name="T5" fmla="*/ 249 h 544"/>
                <a:gd name="T6" fmla="*/ 196 w 1012"/>
                <a:gd name="T7" fmla="*/ 295 h 544"/>
                <a:gd name="T8" fmla="*/ 60 w 1012"/>
                <a:gd name="T9" fmla="*/ 385 h 544"/>
                <a:gd name="T10" fmla="*/ 60 w 1012"/>
                <a:gd name="T11" fmla="*/ 476 h 544"/>
                <a:gd name="T12" fmla="*/ 423 w 1012"/>
                <a:gd name="T13" fmla="*/ 476 h 544"/>
                <a:gd name="T14" fmla="*/ 650 w 1012"/>
                <a:gd name="T15" fmla="*/ 385 h 544"/>
                <a:gd name="T16" fmla="*/ 740 w 1012"/>
                <a:gd name="T17" fmla="*/ 431 h 544"/>
                <a:gd name="T18" fmla="*/ 740 w 1012"/>
                <a:gd name="T19" fmla="*/ 476 h 544"/>
                <a:gd name="T20" fmla="*/ 967 w 1012"/>
                <a:gd name="T21" fmla="*/ 476 h 544"/>
                <a:gd name="T22" fmla="*/ 967 w 1012"/>
                <a:gd name="T23" fmla="*/ 68 h 544"/>
                <a:gd name="T24" fmla="*/ 695 w 1012"/>
                <a:gd name="T25" fmla="*/ 68 h 5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12"/>
                <a:gd name="T40" fmla="*/ 0 h 544"/>
                <a:gd name="T41" fmla="*/ 1012 w 1012"/>
                <a:gd name="T42" fmla="*/ 544 h 5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10" name="Freeform 57"/>
            <p:cNvSpPr>
              <a:spLocks/>
            </p:cNvSpPr>
            <p:nvPr/>
          </p:nvSpPr>
          <p:spPr bwMode="auto">
            <a:xfrm flipH="1">
              <a:off x="4150" y="1615"/>
              <a:ext cx="121" cy="220"/>
            </a:xfrm>
            <a:custGeom>
              <a:avLst/>
              <a:gdLst>
                <a:gd name="T0" fmla="*/ 340 w 643"/>
                <a:gd name="T1" fmla="*/ 46 h 1082"/>
                <a:gd name="T2" fmla="*/ 23 w 643"/>
                <a:gd name="T3" fmla="*/ 635 h 1082"/>
                <a:gd name="T4" fmla="*/ 204 w 643"/>
                <a:gd name="T5" fmla="*/ 1044 h 1082"/>
                <a:gd name="T6" fmla="*/ 477 w 643"/>
                <a:gd name="T7" fmla="*/ 862 h 1082"/>
                <a:gd name="T8" fmla="*/ 431 w 643"/>
                <a:gd name="T9" fmla="*/ 726 h 1082"/>
                <a:gd name="T10" fmla="*/ 295 w 643"/>
                <a:gd name="T11" fmla="*/ 817 h 1082"/>
                <a:gd name="T12" fmla="*/ 250 w 643"/>
                <a:gd name="T13" fmla="*/ 681 h 1082"/>
                <a:gd name="T14" fmla="*/ 386 w 643"/>
                <a:gd name="T15" fmla="*/ 635 h 1082"/>
                <a:gd name="T16" fmla="*/ 340 w 643"/>
                <a:gd name="T17" fmla="*/ 272 h 1082"/>
                <a:gd name="T18" fmla="*/ 431 w 643"/>
                <a:gd name="T19" fmla="*/ 726 h 1082"/>
                <a:gd name="T20" fmla="*/ 613 w 643"/>
                <a:gd name="T21" fmla="*/ 681 h 1082"/>
                <a:gd name="T22" fmla="*/ 567 w 643"/>
                <a:gd name="T23" fmla="*/ 363 h 1082"/>
                <a:gd name="T24" fmla="*/ 613 w 643"/>
                <a:gd name="T25" fmla="*/ 91 h 1082"/>
                <a:gd name="T26" fmla="*/ 386 w 643"/>
                <a:gd name="T27" fmla="*/ 0 h 1082"/>
                <a:gd name="T28" fmla="*/ 340 w 643"/>
                <a:gd name="T29" fmla="*/ 91 h 108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3"/>
                <a:gd name="T46" fmla="*/ 0 h 1082"/>
                <a:gd name="T47" fmla="*/ 643 w 643"/>
                <a:gd name="T48" fmla="*/ 1082 h 108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11" name="Freeform 58"/>
            <p:cNvSpPr>
              <a:spLocks/>
            </p:cNvSpPr>
            <p:nvPr/>
          </p:nvSpPr>
          <p:spPr bwMode="auto">
            <a:xfrm>
              <a:off x="3348" y="965"/>
              <a:ext cx="711" cy="832"/>
            </a:xfrm>
            <a:custGeom>
              <a:avLst/>
              <a:gdLst>
                <a:gd name="T0" fmla="*/ 356 w 816"/>
                <a:gd name="T1" fmla="*/ 15 h 1059"/>
                <a:gd name="T2" fmla="*/ 38 w 816"/>
                <a:gd name="T3" fmla="*/ 197 h 1059"/>
                <a:gd name="T4" fmla="*/ 129 w 816"/>
                <a:gd name="T5" fmla="*/ 877 h 1059"/>
                <a:gd name="T6" fmla="*/ 673 w 816"/>
                <a:gd name="T7" fmla="*/ 968 h 1059"/>
                <a:gd name="T8" fmla="*/ 809 w 816"/>
                <a:gd name="T9" fmla="*/ 333 h 1059"/>
                <a:gd name="T10" fmla="*/ 718 w 816"/>
                <a:gd name="T11" fmla="*/ 106 h 1059"/>
                <a:gd name="T12" fmla="*/ 356 w 816"/>
                <a:gd name="T13" fmla="*/ 15 h 10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6"/>
                <a:gd name="T22" fmla="*/ 0 h 1059"/>
                <a:gd name="T23" fmla="*/ 816 w 816"/>
                <a:gd name="T24" fmla="*/ 1059 h 10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6" h="1059">
                  <a:moveTo>
                    <a:pt x="356" y="15"/>
                  </a:moveTo>
                  <a:cubicBezTo>
                    <a:pt x="243" y="30"/>
                    <a:pt x="76" y="53"/>
                    <a:pt x="38" y="197"/>
                  </a:cubicBezTo>
                  <a:cubicBezTo>
                    <a:pt x="0" y="341"/>
                    <a:pt x="23" y="749"/>
                    <a:pt x="129" y="877"/>
                  </a:cubicBezTo>
                  <a:cubicBezTo>
                    <a:pt x="235" y="1005"/>
                    <a:pt x="560" y="1059"/>
                    <a:pt x="673" y="968"/>
                  </a:cubicBezTo>
                  <a:cubicBezTo>
                    <a:pt x="786" y="877"/>
                    <a:pt x="802" y="477"/>
                    <a:pt x="809" y="333"/>
                  </a:cubicBezTo>
                  <a:cubicBezTo>
                    <a:pt x="816" y="189"/>
                    <a:pt x="794" y="159"/>
                    <a:pt x="718" y="106"/>
                  </a:cubicBezTo>
                  <a:cubicBezTo>
                    <a:pt x="642" y="53"/>
                    <a:pt x="469" y="0"/>
                    <a:pt x="356" y="15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12" name="Freeform 59"/>
            <p:cNvSpPr>
              <a:spLocks/>
            </p:cNvSpPr>
            <p:nvPr/>
          </p:nvSpPr>
          <p:spPr bwMode="auto">
            <a:xfrm>
              <a:off x="3630" y="616"/>
              <a:ext cx="218" cy="448"/>
            </a:xfrm>
            <a:custGeom>
              <a:avLst/>
              <a:gdLst>
                <a:gd name="T0" fmla="*/ 0 w 218"/>
                <a:gd name="T1" fmla="*/ 256 h 448"/>
                <a:gd name="T2" fmla="*/ 30 w 218"/>
                <a:gd name="T3" fmla="*/ 433 h 448"/>
                <a:gd name="T4" fmla="*/ 192 w 218"/>
                <a:gd name="T5" fmla="*/ 418 h 448"/>
                <a:gd name="T6" fmla="*/ 140 w 218"/>
                <a:gd name="T7" fmla="*/ 270 h 448"/>
                <a:gd name="T8" fmla="*/ 89 w 218"/>
                <a:gd name="T9" fmla="*/ 130 h 448"/>
                <a:gd name="T10" fmla="*/ 0 w 218"/>
                <a:gd name="T11" fmla="*/ 256 h 4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8"/>
                <a:gd name="T19" fmla="*/ 0 h 448"/>
                <a:gd name="T20" fmla="*/ 218 w 218"/>
                <a:gd name="T21" fmla="*/ 448 h 4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8" h="448">
                  <a:moveTo>
                    <a:pt x="0" y="256"/>
                  </a:moveTo>
                  <a:cubicBezTo>
                    <a:pt x="14" y="315"/>
                    <a:pt x="9" y="375"/>
                    <a:pt x="30" y="433"/>
                  </a:cubicBezTo>
                  <a:cubicBezTo>
                    <a:pt x="84" y="428"/>
                    <a:pt x="147" y="448"/>
                    <a:pt x="192" y="418"/>
                  </a:cubicBezTo>
                  <a:cubicBezTo>
                    <a:pt x="218" y="401"/>
                    <a:pt x="158" y="288"/>
                    <a:pt x="140" y="270"/>
                  </a:cubicBezTo>
                  <a:cubicBezTo>
                    <a:pt x="119" y="0"/>
                    <a:pt x="167" y="77"/>
                    <a:pt x="89" y="130"/>
                  </a:cubicBezTo>
                  <a:cubicBezTo>
                    <a:pt x="65" y="178"/>
                    <a:pt x="24" y="207"/>
                    <a:pt x="0" y="25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613" name="Group 60"/>
            <p:cNvGrpSpPr>
              <a:grpSpLocks/>
            </p:cNvGrpSpPr>
            <p:nvPr/>
          </p:nvGrpSpPr>
          <p:grpSpPr bwMode="auto">
            <a:xfrm>
              <a:off x="3482" y="572"/>
              <a:ext cx="351" cy="408"/>
              <a:chOff x="2983" y="754"/>
              <a:chExt cx="1857" cy="2126"/>
            </a:xfrm>
          </p:grpSpPr>
          <p:sp>
            <p:nvSpPr>
              <p:cNvPr id="17620" name="Freeform 61"/>
              <p:cNvSpPr>
                <a:spLocks/>
              </p:cNvSpPr>
              <p:nvPr/>
            </p:nvSpPr>
            <p:spPr bwMode="auto">
              <a:xfrm>
                <a:off x="2983" y="798"/>
                <a:ext cx="1640" cy="2082"/>
              </a:xfrm>
              <a:custGeom>
                <a:avLst/>
                <a:gdLst>
                  <a:gd name="T0" fmla="*/ 820 w 1640"/>
                  <a:gd name="T1" fmla="*/ 7 h 2082"/>
                  <a:gd name="T2" fmla="*/ 539 w 1640"/>
                  <a:gd name="T3" fmla="*/ 81 h 2082"/>
                  <a:gd name="T4" fmla="*/ 333 w 1640"/>
                  <a:gd name="T5" fmla="*/ 192 h 2082"/>
                  <a:gd name="T6" fmla="*/ 222 w 1640"/>
                  <a:gd name="T7" fmla="*/ 302 h 2082"/>
                  <a:gd name="T8" fmla="*/ 89 w 1640"/>
                  <a:gd name="T9" fmla="*/ 516 h 2082"/>
                  <a:gd name="T10" fmla="*/ 170 w 1640"/>
                  <a:gd name="T11" fmla="*/ 627 h 2082"/>
                  <a:gd name="T12" fmla="*/ 155 w 1640"/>
                  <a:gd name="T13" fmla="*/ 1070 h 2082"/>
                  <a:gd name="T14" fmla="*/ 96 w 1640"/>
                  <a:gd name="T15" fmla="*/ 1196 h 2082"/>
                  <a:gd name="T16" fmla="*/ 0 w 1640"/>
                  <a:gd name="T17" fmla="*/ 1366 h 2082"/>
                  <a:gd name="T18" fmla="*/ 185 w 1640"/>
                  <a:gd name="T19" fmla="*/ 1580 h 2082"/>
                  <a:gd name="T20" fmla="*/ 237 w 1640"/>
                  <a:gd name="T21" fmla="*/ 1632 h 2082"/>
                  <a:gd name="T22" fmla="*/ 355 w 1640"/>
                  <a:gd name="T23" fmla="*/ 1764 h 2082"/>
                  <a:gd name="T24" fmla="*/ 569 w 1640"/>
                  <a:gd name="T25" fmla="*/ 2067 h 2082"/>
                  <a:gd name="T26" fmla="*/ 857 w 1640"/>
                  <a:gd name="T27" fmla="*/ 2052 h 2082"/>
                  <a:gd name="T28" fmla="*/ 1005 w 1640"/>
                  <a:gd name="T29" fmla="*/ 1956 h 2082"/>
                  <a:gd name="T30" fmla="*/ 1167 w 1640"/>
                  <a:gd name="T31" fmla="*/ 1816 h 2082"/>
                  <a:gd name="T32" fmla="*/ 1293 w 1640"/>
                  <a:gd name="T33" fmla="*/ 1683 h 2082"/>
                  <a:gd name="T34" fmla="*/ 1330 w 1640"/>
                  <a:gd name="T35" fmla="*/ 1609 h 2082"/>
                  <a:gd name="T36" fmla="*/ 1389 w 1640"/>
                  <a:gd name="T37" fmla="*/ 1462 h 2082"/>
                  <a:gd name="T38" fmla="*/ 1485 w 1640"/>
                  <a:gd name="T39" fmla="*/ 1373 h 2082"/>
                  <a:gd name="T40" fmla="*/ 1573 w 1640"/>
                  <a:gd name="T41" fmla="*/ 1255 h 2082"/>
                  <a:gd name="T42" fmla="*/ 1640 w 1640"/>
                  <a:gd name="T43" fmla="*/ 1107 h 2082"/>
                  <a:gd name="T44" fmla="*/ 1485 w 1640"/>
                  <a:gd name="T45" fmla="*/ 967 h 2082"/>
                  <a:gd name="T46" fmla="*/ 1359 w 1640"/>
                  <a:gd name="T47" fmla="*/ 967 h 2082"/>
                  <a:gd name="T48" fmla="*/ 1293 w 1640"/>
                  <a:gd name="T49" fmla="*/ 886 h 2082"/>
                  <a:gd name="T50" fmla="*/ 1204 w 1640"/>
                  <a:gd name="T51" fmla="*/ 672 h 2082"/>
                  <a:gd name="T52" fmla="*/ 997 w 1640"/>
                  <a:gd name="T53" fmla="*/ 539 h 2082"/>
                  <a:gd name="T54" fmla="*/ 975 w 1640"/>
                  <a:gd name="T55" fmla="*/ 295 h 2082"/>
                  <a:gd name="T56" fmla="*/ 909 w 1640"/>
                  <a:gd name="T57" fmla="*/ 324 h 2082"/>
                  <a:gd name="T58" fmla="*/ 643 w 1640"/>
                  <a:gd name="T59" fmla="*/ 391 h 2082"/>
                  <a:gd name="T60" fmla="*/ 599 w 1640"/>
                  <a:gd name="T61" fmla="*/ 413 h 2082"/>
                  <a:gd name="T62" fmla="*/ 473 w 1640"/>
                  <a:gd name="T63" fmla="*/ 531 h 2082"/>
                  <a:gd name="T64" fmla="*/ 67 w 1640"/>
                  <a:gd name="T65" fmla="*/ 605 h 20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40"/>
                  <a:gd name="T100" fmla="*/ 0 h 2082"/>
                  <a:gd name="T101" fmla="*/ 1640 w 1640"/>
                  <a:gd name="T102" fmla="*/ 2082 h 20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40" h="2082">
                    <a:moveTo>
                      <a:pt x="1182" y="29"/>
                    </a:moveTo>
                    <a:cubicBezTo>
                      <a:pt x="1053" y="16"/>
                      <a:pt x="949" y="0"/>
                      <a:pt x="820" y="7"/>
                    </a:cubicBezTo>
                    <a:cubicBezTo>
                      <a:pt x="777" y="15"/>
                      <a:pt x="738" y="29"/>
                      <a:pt x="695" y="36"/>
                    </a:cubicBezTo>
                    <a:cubicBezTo>
                      <a:pt x="648" y="52"/>
                      <a:pt x="580" y="53"/>
                      <a:pt x="539" y="81"/>
                    </a:cubicBezTo>
                    <a:cubicBezTo>
                      <a:pt x="508" y="102"/>
                      <a:pt x="445" y="126"/>
                      <a:pt x="407" y="140"/>
                    </a:cubicBezTo>
                    <a:cubicBezTo>
                      <a:pt x="384" y="162"/>
                      <a:pt x="357" y="172"/>
                      <a:pt x="333" y="192"/>
                    </a:cubicBezTo>
                    <a:cubicBezTo>
                      <a:pt x="285" y="232"/>
                      <a:pt x="337" y="198"/>
                      <a:pt x="288" y="228"/>
                    </a:cubicBezTo>
                    <a:cubicBezTo>
                      <a:pt x="244" y="290"/>
                      <a:pt x="268" y="267"/>
                      <a:pt x="222" y="302"/>
                    </a:cubicBezTo>
                    <a:cubicBezTo>
                      <a:pt x="211" y="335"/>
                      <a:pt x="177" y="356"/>
                      <a:pt x="155" y="384"/>
                    </a:cubicBezTo>
                    <a:cubicBezTo>
                      <a:pt x="123" y="426"/>
                      <a:pt x="118" y="474"/>
                      <a:pt x="89" y="516"/>
                    </a:cubicBezTo>
                    <a:cubicBezTo>
                      <a:pt x="91" y="543"/>
                      <a:pt x="76" y="579"/>
                      <a:pt x="96" y="598"/>
                    </a:cubicBezTo>
                    <a:cubicBezTo>
                      <a:pt x="159" y="657"/>
                      <a:pt x="212" y="565"/>
                      <a:pt x="170" y="627"/>
                    </a:cubicBezTo>
                    <a:cubicBezTo>
                      <a:pt x="158" y="718"/>
                      <a:pt x="129" y="833"/>
                      <a:pt x="185" y="915"/>
                    </a:cubicBezTo>
                    <a:cubicBezTo>
                      <a:pt x="202" y="968"/>
                      <a:pt x="185" y="1025"/>
                      <a:pt x="155" y="1070"/>
                    </a:cubicBezTo>
                    <a:cubicBezTo>
                      <a:pt x="136" y="1132"/>
                      <a:pt x="150" y="1102"/>
                      <a:pt x="111" y="1159"/>
                    </a:cubicBezTo>
                    <a:cubicBezTo>
                      <a:pt x="104" y="1170"/>
                      <a:pt x="101" y="1184"/>
                      <a:pt x="96" y="1196"/>
                    </a:cubicBezTo>
                    <a:cubicBezTo>
                      <a:pt x="80" y="1232"/>
                      <a:pt x="59" y="1267"/>
                      <a:pt x="37" y="1299"/>
                    </a:cubicBezTo>
                    <a:cubicBezTo>
                      <a:pt x="29" y="1323"/>
                      <a:pt x="0" y="1366"/>
                      <a:pt x="0" y="1366"/>
                    </a:cubicBezTo>
                    <a:cubicBezTo>
                      <a:pt x="63" y="1404"/>
                      <a:pt x="138" y="1410"/>
                      <a:pt x="207" y="1432"/>
                    </a:cubicBezTo>
                    <a:cubicBezTo>
                      <a:pt x="262" y="1470"/>
                      <a:pt x="214" y="1538"/>
                      <a:pt x="185" y="1580"/>
                    </a:cubicBezTo>
                    <a:cubicBezTo>
                      <a:pt x="187" y="1587"/>
                      <a:pt x="187" y="1597"/>
                      <a:pt x="192" y="1602"/>
                    </a:cubicBezTo>
                    <a:cubicBezTo>
                      <a:pt x="205" y="1615"/>
                      <a:pt x="237" y="1632"/>
                      <a:pt x="237" y="1632"/>
                    </a:cubicBezTo>
                    <a:cubicBezTo>
                      <a:pt x="250" y="1674"/>
                      <a:pt x="225" y="1705"/>
                      <a:pt x="274" y="1720"/>
                    </a:cubicBezTo>
                    <a:cubicBezTo>
                      <a:pt x="299" y="1737"/>
                      <a:pt x="355" y="1764"/>
                      <a:pt x="355" y="1764"/>
                    </a:cubicBezTo>
                    <a:cubicBezTo>
                      <a:pt x="377" y="1787"/>
                      <a:pt x="389" y="1812"/>
                      <a:pt x="407" y="1838"/>
                    </a:cubicBezTo>
                    <a:cubicBezTo>
                      <a:pt x="426" y="1936"/>
                      <a:pt x="466" y="2032"/>
                      <a:pt x="569" y="2067"/>
                    </a:cubicBezTo>
                    <a:cubicBezTo>
                      <a:pt x="607" y="2080"/>
                      <a:pt x="682" y="2080"/>
                      <a:pt x="709" y="2082"/>
                    </a:cubicBezTo>
                    <a:cubicBezTo>
                      <a:pt x="736" y="2078"/>
                      <a:pt x="821" y="2072"/>
                      <a:pt x="857" y="2052"/>
                    </a:cubicBezTo>
                    <a:cubicBezTo>
                      <a:pt x="881" y="2038"/>
                      <a:pt x="900" y="2016"/>
                      <a:pt x="923" y="2001"/>
                    </a:cubicBezTo>
                    <a:cubicBezTo>
                      <a:pt x="948" y="1984"/>
                      <a:pt x="980" y="1974"/>
                      <a:pt x="1005" y="1956"/>
                    </a:cubicBezTo>
                    <a:cubicBezTo>
                      <a:pt x="1047" y="1926"/>
                      <a:pt x="1080" y="1883"/>
                      <a:pt x="1123" y="1853"/>
                    </a:cubicBezTo>
                    <a:cubicBezTo>
                      <a:pt x="1153" y="1810"/>
                      <a:pt x="1120" y="1850"/>
                      <a:pt x="1167" y="1816"/>
                    </a:cubicBezTo>
                    <a:cubicBezTo>
                      <a:pt x="1200" y="1792"/>
                      <a:pt x="1180" y="1794"/>
                      <a:pt x="1211" y="1764"/>
                    </a:cubicBezTo>
                    <a:cubicBezTo>
                      <a:pt x="1239" y="1737"/>
                      <a:pt x="1270" y="1716"/>
                      <a:pt x="1293" y="1683"/>
                    </a:cubicBezTo>
                    <a:cubicBezTo>
                      <a:pt x="1314" y="1618"/>
                      <a:pt x="1280" y="1711"/>
                      <a:pt x="1322" y="1639"/>
                    </a:cubicBezTo>
                    <a:cubicBezTo>
                      <a:pt x="1327" y="1630"/>
                      <a:pt x="1326" y="1619"/>
                      <a:pt x="1330" y="1609"/>
                    </a:cubicBezTo>
                    <a:cubicBezTo>
                      <a:pt x="1338" y="1591"/>
                      <a:pt x="1351" y="1576"/>
                      <a:pt x="1359" y="1558"/>
                    </a:cubicBezTo>
                    <a:cubicBezTo>
                      <a:pt x="1373" y="1527"/>
                      <a:pt x="1378" y="1494"/>
                      <a:pt x="1389" y="1462"/>
                    </a:cubicBezTo>
                    <a:cubicBezTo>
                      <a:pt x="1402" y="1424"/>
                      <a:pt x="1398" y="1388"/>
                      <a:pt x="1433" y="1366"/>
                    </a:cubicBezTo>
                    <a:cubicBezTo>
                      <a:pt x="1450" y="1368"/>
                      <a:pt x="1468" y="1376"/>
                      <a:pt x="1485" y="1373"/>
                    </a:cubicBezTo>
                    <a:cubicBezTo>
                      <a:pt x="1512" y="1368"/>
                      <a:pt x="1516" y="1316"/>
                      <a:pt x="1529" y="1299"/>
                    </a:cubicBezTo>
                    <a:cubicBezTo>
                      <a:pt x="1542" y="1283"/>
                      <a:pt x="1561" y="1272"/>
                      <a:pt x="1573" y="1255"/>
                    </a:cubicBezTo>
                    <a:cubicBezTo>
                      <a:pt x="1585" y="1238"/>
                      <a:pt x="1598" y="1220"/>
                      <a:pt x="1610" y="1203"/>
                    </a:cubicBezTo>
                    <a:cubicBezTo>
                      <a:pt x="1628" y="1178"/>
                      <a:pt x="1630" y="1136"/>
                      <a:pt x="1640" y="1107"/>
                    </a:cubicBezTo>
                    <a:cubicBezTo>
                      <a:pt x="1623" y="973"/>
                      <a:pt x="1637" y="1017"/>
                      <a:pt x="1588" y="945"/>
                    </a:cubicBezTo>
                    <a:cubicBezTo>
                      <a:pt x="1546" y="950"/>
                      <a:pt x="1523" y="955"/>
                      <a:pt x="1485" y="967"/>
                    </a:cubicBezTo>
                    <a:cubicBezTo>
                      <a:pt x="1429" y="1023"/>
                      <a:pt x="1441" y="1001"/>
                      <a:pt x="1426" y="923"/>
                    </a:cubicBezTo>
                    <a:cubicBezTo>
                      <a:pt x="1401" y="938"/>
                      <a:pt x="1387" y="958"/>
                      <a:pt x="1359" y="967"/>
                    </a:cubicBezTo>
                    <a:cubicBezTo>
                      <a:pt x="1332" y="1007"/>
                      <a:pt x="1307" y="998"/>
                      <a:pt x="1256" y="1004"/>
                    </a:cubicBezTo>
                    <a:cubicBezTo>
                      <a:pt x="1240" y="960"/>
                      <a:pt x="1278" y="927"/>
                      <a:pt x="1293" y="886"/>
                    </a:cubicBezTo>
                    <a:cubicBezTo>
                      <a:pt x="1288" y="834"/>
                      <a:pt x="1288" y="782"/>
                      <a:pt x="1278" y="731"/>
                    </a:cubicBezTo>
                    <a:cubicBezTo>
                      <a:pt x="1271" y="697"/>
                      <a:pt x="1228" y="686"/>
                      <a:pt x="1204" y="672"/>
                    </a:cubicBezTo>
                    <a:cubicBezTo>
                      <a:pt x="1163" y="648"/>
                      <a:pt x="1129" y="619"/>
                      <a:pt x="1086" y="598"/>
                    </a:cubicBezTo>
                    <a:cubicBezTo>
                      <a:pt x="1059" y="571"/>
                      <a:pt x="1033" y="550"/>
                      <a:pt x="997" y="539"/>
                    </a:cubicBezTo>
                    <a:cubicBezTo>
                      <a:pt x="932" y="471"/>
                      <a:pt x="965" y="396"/>
                      <a:pt x="990" y="317"/>
                    </a:cubicBezTo>
                    <a:cubicBezTo>
                      <a:pt x="985" y="310"/>
                      <a:pt x="984" y="297"/>
                      <a:pt x="975" y="295"/>
                    </a:cubicBezTo>
                    <a:cubicBezTo>
                      <a:pt x="966" y="293"/>
                      <a:pt x="961" y="306"/>
                      <a:pt x="953" y="310"/>
                    </a:cubicBezTo>
                    <a:cubicBezTo>
                      <a:pt x="939" y="316"/>
                      <a:pt x="923" y="319"/>
                      <a:pt x="909" y="324"/>
                    </a:cubicBezTo>
                    <a:cubicBezTo>
                      <a:pt x="855" y="344"/>
                      <a:pt x="803" y="352"/>
                      <a:pt x="746" y="361"/>
                    </a:cubicBezTo>
                    <a:cubicBezTo>
                      <a:pt x="712" y="373"/>
                      <a:pt x="677" y="380"/>
                      <a:pt x="643" y="391"/>
                    </a:cubicBezTo>
                    <a:cubicBezTo>
                      <a:pt x="636" y="396"/>
                      <a:pt x="629" y="402"/>
                      <a:pt x="621" y="406"/>
                    </a:cubicBezTo>
                    <a:cubicBezTo>
                      <a:pt x="614" y="409"/>
                      <a:pt x="605" y="409"/>
                      <a:pt x="599" y="413"/>
                    </a:cubicBezTo>
                    <a:cubicBezTo>
                      <a:pt x="539" y="452"/>
                      <a:pt x="609" y="423"/>
                      <a:pt x="554" y="443"/>
                    </a:cubicBezTo>
                    <a:cubicBezTo>
                      <a:pt x="535" y="462"/>
                      <a:pt x="497" y="515"/>
                      <a:pt x="473" y="531"/>
                    </a:cubicBezTo>
                    <a:cubicBezTo>
                      <a:pt x="383" y="592"/>
                      <a:pt x="235" y="580"/>
                      <a:pt x="141" y="583"/>
                    </a:cubicBezTo>
                    <a:cubicBezTo>
                      <a:pt x="126" y="588"/>
                      <a:pt x="76" y="596"/>
                      <a:pt x="67" y="605"/>
                    </a:cubicBezTo>
                    <a:cubicBezTo>
                      <a:pt x="65" y="607"/>
                      <a:pt x="72" y="610"/>
                      <a:pt x="74" y="612"/>
                    </a:cubicBezTo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21" name="Freeform 62"/>
              <p:cNvSpPr>
                <a:spLocks/>
              </p:cNvSpPr>
              <p:nvPr/>
            </p:nvSpPr>
            <p:spPr bwMode="auto">
              <a:xfrm>
                <a:off x="2990" y="754"/>
                <a:ext cx="1850" cy="1724"/>
              </a:xfrm>
              <a:custGeom>
                <a:avLst/>
                <a:gdLst>
                  <a:gd name="T0" fmla="*/ 897 w 1850"/>
                  <a:gd name="T1" fmla="*/ 317 h 1498"/>
                  <a:gd name="T2" fmla="*/ 683 w 1850"/>
                  <a:gd name="T3" fmla="*/ 369 h 1498"/>
                  <a:gd name="T4" fmla="*/ 572 w 1850"/>
                  <a:gd name="T5" fmla="*/ 406 h 1498"/>
                  <a:gd name="T6" fmla="*/ 520 w 1850"/>
                  <a:gd name="T7" fmla="*/ 435 h 1498"/>
                  <a:gd name="T8" fmla="*/ 343 w 1850"/>
                  <a:gd name="T9" fmla="*/ 546 h 1498"/>
                  <a:gd name="T10" fmla="*/ 181 w 1850"/>
                  <a:gd name="T11" fmla="*/ 554 h 1498"/>
                  <a:gd name="T12" fmla="*/ 18 w 1850"/>
                  <a:gd name="T13" fmla="*/ 546 h 1498"/>
                  <a:gd name="T14" fmla="*/ 63 w 1850"/>
                  <a:gd name="T15" fmla="*/ 502 h 1498"/>
                  <a:gd name="T16" fmla="*/ 114 w 1850"/>
                  <a:gd name="T17" fmla="*/ 428 h 1498"/>
                  <a:gd name="T18" fmla="*/ 247 w 1850"/>
                  <a:gd name="T19" fmla="*/ 214 h 1498"/>
                  <a:gd name="T20" fmla="*/ 269 w 1850"/>
                  <a:gd name="T21" fmla="*/ 192 h 1498"/>
                  <a:gd name="T22" fmla="*/ 299 w 1850"/>
                  <a:gd name="T23" fmla="*/ 177 h 1498"/>
                  <a:gd name="T24" fmla="*/ 314 w 1850"/>
                  <a:gd name="T25" fmla="*/ 155 h 1498"/>
                  <a:gd name="T26" fmla="*/ 380 w 1850"/>
                  <a:gd name="T27" fmla="*/ 125 h 1498"/>
                  <a:gd name="T28" fmla="*/ 491 w 1850"/>
                  <a:gd name="T29" fmla="*/ 59 h 1498"/>
                  <a:gd name="T30" fmla="*/ 565 w 1850"/>
                  <a:gd name="T31" fmla="*/ 0 h 1498"/>
                  <a:gd name="T32" fmla="*/ 1222 w 1850"/>
                  <a:gd name="T33" fmla="*/ 22 h 1498"/>
                  <a:gd name="T34" fmla="*/ 1362 w 1850"/>
                  <a:gd name="T35" fmla="*/ 44 h 1498"/>
                  <a:gd name="T36" fmla="*/ 1443 w 1850"/>
                  <a:gd name="T37" fmla="*/ 66 h 1498"/>
                  <a:gd name="T38" fmla="*/ 1547 w 1850"/>
                  <a:gd name="T39" fmla="*/ 140 h 1498"/>
                  <a:gd name="T40" fmla="*/ 1650 w 1850"/>
                  <a:gd name="T41" fmla="*/ 214 h 1498"/>
                  <a:gd name="T42" fmla="*/ 1739 w 1850"/>
                  <a:gd name="T43" fmla="*/ 332 h 1498"/>
                  <a:gd name="T44" fmla="*/ 1761 w 1850"/>
                  <a:gd name="T45" fmla="*/ 664 h 1498"/>
                  <a:gd name="T46" fmla="*/ 1783 w 1850"/>
                  <a:gd name="T47" fmla="*/ 967 h 1498"/>
                  <a:gd name="T48" fmla="*/ 1798 w 1850"/>
                  <a:gd name="T49" fmla="*/ 1152 h 1498"/>
                  <a:gd name="T50" fmla="*/ 1850 w 1850"/>
                  <a:gd name="T51" fmla="*/ 1447 h 1498"/>
                  <a:gd name="T52" fmla="*/ 1835 w 1850"/>
                  <a:gd name="T53" fmla="*/ 1491 h 1498"/>
                  <a:gd name="T54" fmla="*/ 1783 w 1850"/>
                  <a:gd name="T55" fmla="*/ 1477 h 1498"/>
                  <a:gd name="T56" fmla="*/ 1650 w 1850"/>
                  <a:gd name="T57" fmla="*/ 1403 h 1498"/>
                  <a:gd name="T58" fmla="*/ 1613 w 1850"/>
                  <a:gd name="T59" fmla="*/ 1388 h 1498"/>
                  <a:gd name="T60" fmla="*/ 1569 w 1850"/>
                  <a:gd name="T61" fmla="*/ 1358 h 1498"/>
                  <a:gd name="T62" fmla="*/ 1532 w 1850"/>
                  <a:gd name="T63" fmla="*/ 1322 h 1498"/>
                  <a:gd name="T64" fmla="*/ 1495 w 1850"/>
                  <a:gd name="T65" fmla="*/ 1277 h 1498"/>
                  <a:gd name="T66" fmla="*/ 1532 w 1850"/>
                  <a:gd name="T67" fmla="*/ 1203 h 1498"/>
                  <a:gd name="T68" fmla="*/ 1576 w 1850"/>
                  <a:gd name="T69" fmla="*/ 1174 h 1498"/>
                  <a:gd name="T70" fmla="*/ 1554 w 1850"/>
                  <a:gd name="T71" fmla="*/ 915 h 1498"/>
                  <a:gd name="T72" fmla="*/ 1466 w 1850"/>
                  <a:gd name="T73" fmla="*/ 952 h 1498"/>
                  <a:gd name="T74" fmla="*/ 1466 w 1850"/>
                  <a:gd name="T75" fmla="*/ 952 h 1498"/>
                  <a:gd name="T76" fmla="*/ 1384 w 1850"/>
                  <a:gd name="T77" fmla="*/ 982 h 1498"/>
                  <a:gd name="T78" fmla="*/ 1340 w 1850"/>
                  <a:gd name="T79" fmla="*/ 1011 h 1498"/>
                  <a:gd name="T80" fmla="*/ 1237 w 1850"/>
                  <a:gd name="T81" fmla="*/ 1026 h 1498"/>
                  <a:gd name="T82" fmla="*/ 1170 w 1850"/>
                  <a:gd name="T83" fmla="*/ 1011 h 1498"/>
                  <a:gd name="T84" fmla="*/ 1155 w 1850"/>
                  <a:gd name="T85" fmla="*/ 989 h 1498"/>
                  <a:gd name="T86" fmla="*/ 1185 w 1850"/>
                  <a:gd name="T87" fmla="*/ 805 h 1498"/>
                  <a:gd name="T88" fmla="*/ 1089 w 1850"/>
                  <a:gd name="T89" fmla="*/ 657 h 1498"/>
                  <a:gd name="T90" fmla="*/ 971 w 1850"/>
                  <a:gd name="T91" fmla="*/ 598 h 1498"/>
                  <a:gd name="T92" fmla="*/ 882 w 1850"/>
                  <a:gd name="T93" fmla="*/ 517 h 1498"/>
                  <a:gd name="T94" fmla="*/ 867 w 1850"/>
                  <a:gd name="T95" fmla="*/ 472 h 1498"/>
                  <a:gd name="T96" fmla="*/ 816 w 1850"/>
                  <a:gd name="T97" fmla="*/ 325 h 149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850"/>
                  <a:gd name="T148" fmla="*/ 0 h 1498"/>
                  <a:gd name="T149" fmla="*/ 1850 w 1850"/>
                  <a:gd name="T150" fmla="*/ 1498 h 149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850" h="1498">
                    <a:moveTo>
                      <a:pt x="897" y="317"/>
                    </a:moveTo>
                    <a:cubicBezTo>
                      <a:pt x="824" y="330"/>
                      <a:pt x="755" y="352"/>
                      <a:pt x="683" y="369"/>
                    </a:cubicBezTo>
                    <a:cubicBezTo>
                      <a:pt x="647" y="387"/>
                      <a:pt x="611" y="396"/>
                      <a:pt x="572" y="406"/>
                    </a:cubicBezTo>
                    <a:cubicBezTo>
                      <a:pt x="556" y="417"/>
                      <a:pt x="536" y="423"/>
                      <a:pt x="520" y="435"/>
                    </a:cubicBezTo>
                    <a:cubicBezTo>
                      <a:pt x="472" y="469"/>
                      <a:pt x="408" y="541"/>
                      <a:pt x="343" y="546"/>
                    </a:cubicBezTo>
                    <a:cubicBezTo>
                      <a:pt x="289" y="550"/>
                      <a:pt x="235" y="551"/>
                      <a:pt x="181" y="554"/>
                    </a:cubicBezTo>
                    <a:cubicBezTo>
                      <a:pt x="127" y="571"/>
                      <a:pt x="86" y="588"/>
                      <a:pt x="18" y="546"/>
                    </a:cubicBezTo>
                    <a:cubicBezTo>
                      <a:pt x="0" y="535"/>
                      <a:pt x="48" y="517"/>
                      <a:pt x="63" y="502"/>
                    </a:cubicBezTo>
                    <a:cubicBezTo>
                      <a:pt x="87" y="479"/>
                      <a:pt x="100" y="459"/>
                      <a:pt x="114" y="428"/>
                    </a:cubicBezTo>
                    <a:cubicBezTo>
                      <a:pt x="145" y="357"/>
                      <a:pt x="164" y="241"/>
                      <a:pt x="247" y="214"/>
                    </a:cubicBezTo>
                    <a:cubicBezTo>
                      <a:pt x="254" y="207"/>
                      <a:pt x="261" y="198"/>
                      <a:pt x="269" y="192"/>
                    </a:cubicBezTo>
                    <a:cubicBezTo>
                      <a:pt x="278" y="186"/>
                      <a:pt x="290" y="184"/>
                      <a:pt x="299" y="177"/>
                    </a:cubicBezTo>
                    <a:cubicBezTo>
                      <a:pt x="306" y="171"/>
                      <a:pt x="307" y="161"/>
                      <a:pt x="314" y="155"/>
                    </a:cubicBezTo>
                    <a:cubicBezTo>
                      <a:pt x="331" y="141"/>
                      <a:pt x="361" y="136"/>
                      <a:pt x="380" y="125"/>
                    </a:cubicBezTo>
                    <a:cubicBezTo>
                      <a:pt x="428" y="98"/>
                      <a:pt x="437" y="77"/>
                      <a:pt x="491" y="59"/>
                    </a:cubicBezTo>
                    <a:cubicBezTo>
                      <a:pt x="515" y="35"/>
                      <a:pt x="541" y="24"/>
                      <a:pt x="565" y="0"/>
                    </a:cubicBezTo>
                    <a:cubicBezTo>
                      <a:pt x="888" y="4"/>
                      <a:pt x="982" y="0"/>
                      <a:pt x="1222" y="22"/>
                    </a:cubicBezTo>
                    <a:cubicBezTo>
                      <a:pt x="1271" y="31"/>
                      <a:pt x="1311" y="39"/>
                      <a:pt x="1362" y="44"/>
                    </a:cubicBezTo>
                    <a:cubicBezTo>
                      <a:pt x="1390" y="50"/>
                      <a:pt x="1416" y="59"/>
                      <a:pt x="1443" y="66"/>
                    </a:cubicBezTo>
                    <a:cubicBezTo>
                      <a:pt x="1477" y="90"/>
                      <a:pt x="1510" y="121"/>
                      <a:pt x="1547" y="140"/>
                    </a:cubicBezTo>
                    <a:cubicBezTo>
                      <a:pt x="1560" y="179"/>
                      <a:pt x="1614" y="195"/>
                      <a:pt x="1650" y="214"/>
                    </a:cubicBezTo>
                    <a:cubicBezTo>
                      <a:pt x="1697" y="239"/>
                      <a:pt x="1720" y="285"/>
                      <a:pt x="1739" y="332"/>
                    </a:cubicBezTo>
                    <a:cubicBezTo>
                      <a:pt x="1743" y="470"/>
                      <a:pt x="1742" y="546"/>
                      <a:pt x="1761" y="664"/>
                    </a:cubicBezTo>
                    <a:cubicBezTo>
                      <a:pt x="1766" y="817"/>
                      <a:pt x="1765" y="853"/>
                      <a:pt x="1783" y="967"/>
                    </a:cubicBezTo>
                    <a:cubicBezTo>
                      <a:pt x="1788" y="1029"/>
                      <a:pt x="1793" y="1090"/>
                      <a:pt x="1798" y="1152"/>
                    </a:cubicBezTo>
                    <a:cubicBezTo>
                      <a:pt x="1805" y="1243"/>
                      <a:pt x="1794" y="1365"/>
                      <a:pt x="1850" y="1447"/>
                    </a:cubicBezTo>
                    <a:cubicBezTo>
                      <a:pt x="1845" y="1462"/>
                      <a:pt x="1849" y="1485"/>
                      <a:pt x="1835" y="1491"/>
                    </a:cubicBezTo>
                    <a:cubicBezTo>
                      <a:pt x="1819" y="1498"/>
                      <a:pt x="1800" y="1483"/>
                      <a:pt x="1783" y="1477"/>
                    </a:cubicBezTo>
                    <a:cubicBezTo>
                      <a:pt x="1736" y="1460"/>
                      <a:pt x="1694" y="1426"/>
                      <a:pt x="1650" y="1403"/>
                    </a:cubicBezTo>
                    <a:cubicBezTo>
                      <a:pt x="1638" y="1397"/>
                      <a:pt x="1625" y="1394"/>
                      <a:pt x="1613" y="1388"/>
                    </a:cubicBezTo>
                    <a:cubicBezTo>
                      <a:pt x="1597" y="1379"/>
                      <a:pt x="1569" y="1358"/>
                      <a:pt x="1569" y="1358"/>
                    </a:cubicBezTo>
                    <a:cubicBezTo>
                      <a:pt x="1526" y="1294"/>
                      <a:pt x="1584" y="1374"/>
                      <a:pt x="1532" y="1322"/>
                    </a:cubicBezTo>
                    <a:cubicBezTo>
                      <a:pt x="1518" y="1308"/>
                      <a:pt x="1509" y="1291"/>
                      <a:pt x="1495" y="1277"/>
                    </a:cubicBezTo>
                    <a:cubicBezTo>
                      <a:pt x="1485" y="1245"/>
                      <a:pt x="1506" y="1224"/>
                      <a:pt x="1532" y="1203"/>
                    </a:cubicBezTo>
                    <a:cubicBezTo>
                      <a:pt x="1546" y="1192"/>
                      <a:pt x="1576" y="1174"/>
                      <a:pt x="1576" y="1174"/>
                    </a:cubicBezTo>
                    <a:cubicBezTo>
                      <a:pt x="1630" y="1095"/>
                      <a:pt x="1575" y="998"/>
                      <a:pt x="1554" y="915"/>
                    </a:cubicBezTo>
                    <a:cubicBezTo>
                      <a:pt x="1493" y="926"/>
                      <a:pt x="1522" y="915"/>
                      <a:pt x="1466" y="952"/>
                    </a:cubicBezTo>
                    <a:cubicBezTo>
                      <a:pt x="1437" y="960"/>
                      <a:pt x="1410" y="966"/>
                      <a:pt x="1384" y="982"/>
                    </a:cubicBezTo>
                    <a:cubicBezTo>
                      <a:pt x="1369" y="991"/>
                      <a:pt x="1357" y="1008"/>
                      <a:pt x="1340" y="1011"/>
                    </a:cubicBezTo>
                    <a:cubicBezTo>
                      <a:pt x="1277" y="1023"/>
                      <a:pt x="1311" y="1017"/>
                      <a:pt x="1237" y="1026"/>
                    </a:cubicBezTo>
                    <a:cubicBezTo>
                      <a:pt x="1215" y="1021"/>
                      <a:pt x="1191" y="1020"/>
                      <a:pt x="1170" y="1011"/>
                    </a:cubicBezTo>
                    <a:cubicBezTo>
                      <a:pt x="1162" y="1007"/>
                      <a:pt x="1156" y="998"/>
                      <a:pt x="1155" y="989"/>
                    </a:cubicBezTo>
                    <a:cubicBezTo>
                      <a:pt x="1152" y="933"/>
                      <a:pt x="1168" y="860"/>
                      <a:pt x="1185" y="805"/>
                    </a:cubicBezTo>
                    <a:cubicBezTo>
                      <a:pt x="1170" y="725"/>
                      <a:pt x="1165" y="688"/>
                      <a:pt x="1089" y="657"/>
                    </a:cubicBezTo>
                    <a:cubicBezTo>
                      <a:pt x="1056" y="624"/>
                      <a:pt x="1014" y="612"/>
                      <a:pt x="971" y="598"/>
                    </a:cubicBezTo>
                    <a:cubicBezTo>
                      <a:pt x="937" y="573"/>
                      <a:pt x="916" y="539"/>
                      <a:pt x="882" y="517"/>
                    </a:cubicBezTo>
                    <a:cubicBezTo>
                      <a:pt x="877" y="502"/>
                      <a:pt x="869" y="488"/>
                      <a:pt x="867" y="472"/>
                    </a:cubicBezTo>
                    <a:cubicBezTo>
                      <a:pt x="843" y="313"/>
                      <a:pt x="904" y="325"/>
                      <a:pt x="816" y="325"/>
                    </a:cubicBezTo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614" name="Freeform 63"/>
            <p:cNvSpPr>
              <a:spLocks/>
            </p:cNvSpPr>
            <p:nvPr/>
          </p:nvSpPr>
          <p:spPr bwMode="auto">
            <a:xfrm>
              <a:off x="3229" y="1706"/>
              <a:ext cx="998" cy="1088"/>
            </a:xfrm>
            <a:custGeom>
              <a:avLst/>
              <a:gdLst>
                <a:gd name="T0" fmla="*/ 272 w 998"/>
                <a:gd name="T1" fmla="*/ 0 h 952"/>
                <a:gd name="T2" fmla="*/ 0 w 998"/>
                <a:gd name="T3" fmla="*/ 907 h 952"/>
                <a:gd name="T4" fmla="*/ 272 w 998"/>
                <a:gd name="T5" fmla="*/ 952 h 952"/>
                <a:gd name="T6" fmla="*/ 499 w 998"/>
                <a:gd name="T7" fmla="*/ 227 h 952"/>
                <a:gd name="T8" fmla="*/ 726 w 998"/>
                <a:gd name="T9" fmla="*/ 952 h 952"/>
                <a:gd name="T10" fmla="*/ 998 w 998"/>
                <a:gd name="T11" fmla="*/ 907 h 952"/>
                <a:gd name="T12" fmla="*/ 726 w 998"/>
                <a:gd name="T13" fmla="*/ 0 h 952"/>
                <a:gd name="T14" fmla="*/ 272 w 998"/>
                <a:gd name="T15" fmla="*/ 0 h 9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8"/>
                <a:gd name="T25" fmla="*/ 0 h 952"/>
                <a:gd name="T26" fmla="*/ 998 w 998"/>
                <a:gd name="T27" fmla="*/ 952 h 9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8" h="952">
                  <a:moveTo>
                    <a:pt x="272" y="0"/>
                  </a:moveTo>
                  <a:lnTo>
                    <a:pt x="0" y="907"/>
                  </a:lnTo>
                  <a:lnTo>
                    <a:pt x="272" y="952"/>
                  </a:lnTo>
                  <a:lnTo>
                    <a:pt x="499" y="227"/>
                  </a:lnTo>
                  <a:lnTo>
                    <a:pt x="726" y="952"/>
                  </a:lnTo>
                  <a:lnTo>
                    <a:pt x="998" y="907"/>
                  </a:lnTo>
                  <a:lnTo>
                    <a:pt x="726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018D7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15" name="Freeform 64"/>
            <p:cNvSpPr>
              <a:spLocks/>
            </p:cNvSpPr>
            <p:nvPr/>
          </p:nvSpPr>
          <p:spPr bwMode="auto">
            <a:xfrm flipH="1">
              <a:off x="4007" y="1109"/>
              <a:ext cx="272" cy="590"/>
            </a:xfrm>
            <a:custGeom>
              <a:avLst/>
              <a:gdLst>
                <a:gd name="T0" fmla="*/ 227 w 272"/>
                <a:gd name="T1" fmla="*/ 0 h 771"/>
                <a:gd name="T2" fmla="*/ 0 w 272"/>
                <a:gd name="T3" fmla="*/ 726 h 771"/>
                <a:gd name="T4" fmla="*/ 182 w 272"/>
                <a:gd name="T5" fmla="*/ 771 h 771"/>
                <a:gd name="T6" fmla="*/ 272 w 272"/>
                <a:gd name="T7" fmla="*/ 363 h 771"/>
                <a:gd name="T8" fmla="*/ 227 w 272"/>
                <a:gd name="T9" fmla="*/ 0 h 7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771"/>
                <a:gd name="T17" fmla="*/ 272 w 272"/>
                <a:gd name="T18" fmla="*/ 771 h 7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771">
                  <a:moveTo>
                    <a:pt x="227" y="0"/>
                  </a:moveTo>
                  <a:lnTo>
                    <a:pt x="0" y="726"/>
                  </a:lnTo>
                  <a:lnTo>
                    <a:pt x="182" y="771"/>
                  </a:lnTo>
                  <a:lnTo>
                    <a:pt x="272" y="363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16" name="Freeform 65"/>
            <p:cNvSpPr>
              <a:spLocks/>
            </p:cNvSpPr>
            <p:nvPr/>
          </p:nvSpPr>
          <p:spPr bwMode="auto">
            <a:xfrm>
              <a:off x="3263" y="1077"/>
              <a:ext cx="545" cy="454"/>
            </a:xfrm>
            <a:custGeom>
              <a:avLst/>
              <a:gdLst>
                <a:gd name="T0" fmla="*/ 136 w 545"/>
                <a:gd name="T1" fmla="*/ 0 h 454"/>
                <a:gd name="T2" fmla="*/ 0 w 545"/>
                <a:gd name="T3" fmla="*/ 454 h 454"/>
                <a:gd name="T4" fmla="*/ 545 w 545"/>
                <a:gd name="T5" fmla="*/ 454 h 454"/>
                <a:gd name="T6" fmla="*/ 545 w 545"/>
                <a:gd name="T7" fmla="*/ 318 h 454"/>
                <a:gd name="T8" fmla="*/ 182 w 545"/>
                <a:gd name="T9" fmla="*/ 318 h 454"/>
                <a:gd name="T10" fmla="*/ 136 w 545"/>
                <a:gd name="T11" fmla="*/ 0 h 4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5"/>
                <a:gd name="T19" fmla="*/ 0 h 454"/>
                <a:gd name="T20" fmla="*/ 545 w 545"/>
                <a:gd name="T21" fmla="*/ 454 h 4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5" h="454">
                  <a:moveTo>
                    <a:pt x="136" y="0"/>
                  </a:moveTo>
                  <a:lnTo>
                    <a:pt x="0" y="454"/>
                  </a:lnTo>
                  <a:lnTo>
                    <a:pt x="545" y="454"/>
                  </a:lnTo>
                  <a:lnTo>
                    <a:pt x="545" y="318"/>
                  </a:lnTo>
                  <a:lnTo>
                    <a:pt x="182" y="318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17" name="Freeform 66"/>
            <p:cNvSpPr>
              <a:spLocks/>
            </p:cNvSpPr>
            <p:nvPr/>
          </p:nvSpPr>
          <p:spPr bwMode="auto">
            <a:xfrm rot="-5620212">
              <a:off x="3814" y="1340"/>
              <a:ext cx="121" cy="220"/>
            </a:xfrm>
            <a:custGeom>
              <a:avLst/>
              <a:gdLst>
                <a:gd name="T0" fmla="*/ 340 w 643"/>
                <a:gd name="T1" fmla="*/ 46 h 1082"/>
                <a:gd name="T2" fmla="*/ 23 w 643"/>
                <a:gd name="T3" fmla="*/ 635 h 1082"/>
                <a:gd name="T4" fmla="*/ 204 w 643"/>
                <a:gd name="T5" fmla="*/ 1044 h 1082"/>
                <a:gd name="T6" fmla="*/ 477 w 643"/>
                <a:gd name="T7" fmla="*/ 862 h 1082"/>
                <a:gd name="T8" fmla="*/ 431 w 643"/>
                <a:gd name="T9" fmla="*/ 726 h 1082"/>
                <a:gd name="T10" fmla="*/ 295 w 643"/>
                <a:gd name="T11" fmla="*/ 817 h 1082"/>
                <a:gd name="T12" fmla="*/ 250 w 643"/>
                <a:gd name="T13" fmla="*/ 681 h 1082"/>
                <a:gd name="T14" fmla="*/ 386 w 643"/>
                <a:gd name="T15" fmla="*/ 635 h 1082"/>
                <a:gd name="T16" fmla="*/ 340 w 643"/>
                <a:gd name="T17" fmla="*/ 272 h 1082"/>
                <a:gd name="T18" fmla="*/ 431 w 643"/>
                <a:gd name="T19" fmla="*/ 726 h 1082"/>
                <a:gd name="T20" fmla="*/ 613 w 643"/>
                <a:gd name="T21" fmla="*/ 681 h 1082"/>
                <a:gd name="T22" fmla="*/ 567 w 643"/>
                <a:gd name="T23" fmla="*/ 363 h 1082"/>
                <a:gd name="T24" fmla="*/ 613 w 643"/>
                <a:gd name="T25" fmla="*/ 91 h 1082"/>
                <a:gd name="T26" fmla="*/ 386 w 643"/>
                <a:gd name="T27" fmla="*/ 0 h 1082"/>
                <a:gd name="T28" fmla="*/ 340 w 643"/>
                <a:gd name="T29" fmla="*/ 91 h 108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3"/>
                <a:gd name="T46" fmla="*/ 0 h 1082"/>
                <a:gd name="T47" fmla="*/ 643 w 643"/>
                <a:gd name="T48" fmla="*/ 1082 h 108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18" name="Freeform 67"/>
            <p:cNvSpPr>
              <a:spLocks/>
            </p:cNvSpPr>
            <p:nvPr/>
          </p:nvSpPr>
          <p:spPr bwMode="auto">
            <a:xfrm>
              <a:off x="3424" y="997"/>
              <a:ext cx="409" cy="528"/>
            </a:xfrm>
            <a:custGeom>
              <a:avLst/>
              <a:gdLst>
                <a:gd name="T0" fmla="*/ 409 w 409"/>
                <a:gd name="T1" fmla="*/ 0 h 499"/>
                <a:gd name="T2" fmla="*/ 0 w 409"/>
                <a:gd name="T3" fmla="*/ 499 h 499"/>
                <a:gd name="T4" fmla="*/ 409 w 409"/>
                <a:gd name="T5" fmla="*/ 499 h 499"/>
                <a:gd name="T6" fmla="*/ 409 w 409"/>
                <a:gd name="T7" fmla="*/ 0 h 4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9"/>
                <a:gd name="T13" fmla="*/ 0 h 499"/>
                <a:gd name="T14" fmla="*/ 409 w 409"/>
                <a:gd name="T15" fmla="*/ 499 h 4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9" h="499">
                  <a:moveTo>
                    <a:pt x="409" y="0"/>
                  </a:moveTo>
                  <a:lnTo>
                    <a:pt x="0" y="499"/>
                  </a:lnTo>
                  <a:lnTo>
                    <a:pt x="409" y="499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19" name="Freeform 68"/>
            <p:cNvSpPr>
              <a:spLocks/>
            </p:cNvSpPr>
            <p:nvPr/>
          </p:nvSpPr>
          <p:spPr bwMode="auto">
            <a:xfrm>
              <a:off x="3515" y="572"/>
              <a:ext cx="318" cy="227"/>
            </a:xfrm>
            <a:custGeom>
              <a:avLst/>
              <a:gdLst>
                <a:gd name="T0" fmla="*/ 0 w 318"/>
                <a:gd name="T1" fmla="*/ 91 h 227"/>
                <a:gd name="T2" fmla="*/ 318 w 318"/>
                <a:gd name="T3" fmla="*/ 227 h 227"/>
                <a:gd name="T4" fmla="*/ 318 w 318"/>
                <a:gd name="T5" fmla="*/ 91 h 227"/>
                <a:gd name="T6" fmla="*/ 91 w 318"/>
                <a:gd name="T7" fmla="*/ 0 h 227"/>
                <a:gd name="T8" fmla="*/ 0 w 318"/>
                <a:gd name="T9" fmla="*/ 46 h 227"/>
                <a:gd name="T10" fmla="*/ 0 w 318"/>
                <a:gd name="T11" fmla="*/ 91 h 2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8"/>
                <a:gd name="T19" fmla="*/ 0 h 227"/>
                <a:gd name="T20" fmla="*/ 318 w 318"/>
                <a:gd name="T21" fmla="*/ 227 h 2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8" h="227">
                  <a:moveTo>
                    <a:pt x="0" y="91"/>
                  </a:moveTo>
                  <a:lnTo>
                    <a:pt x="318" y="227"/>
                  </a:lnTo>
                  <a:lnTo>
                    <a:pt x="318" y="91"/>
                  </a:lnTo>
                  <a:lnTo>
                    <a:pt x="91" y="0"/>
                  </a:lnTo>
                  <a:lnTo>
                    <a:pt x="0" y="46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Group 69"/>
          <p:cNvGrpSpPr>
            <a:grpSpLocks/>
          </p:cNvGrpSpPr>
          <p:nvPr/>
        </p:nvGrpSpPr>
        <p:grpSpPr bwMode="auto">
          <a:xfrm>
            <a:off x="5651500" y="765175"/>
            <a:ext cx="936625" cy="1511300"/>
            <a:chOff x="3061" y="572"/>
            <a:chExt cx="1361" cy="2359"/>
          </a:xfrm>
        </p:grpSpPr>
        <p:sp>
          <p:nvSpPr>
            <p:cNvPr id="17594" name="Freeform 70"/>
            <p:cNvSpPr>
              <a:spLocks/>
            </p:cNvSpPr>
            <p:nvPr/>
          </p:nvSpPr>
          <p:spPr bwMode="auto">
            <a:xfrm flipH="1">
              <a:off x="4014" y="2634"/>
              <a:ext cx="408" cy="295"/>
            </a:xfrm>
            <a:custGeom>
              <a:avLst/>
              <a:gdLst>
                <a:gd name="T0" fmla="*/ 695 w 1012"/>
                <a:gd name="T1" fmla="*/ 68 h 544"/>
                <a:gd name="T2" fmla="*/ 650 w 1012"/>
                <a:gd name="T3" fmla="*/ 204 h 544"/>
                <a:gd name="T4" fmla="*/ 559 w 1012"/>
                <a:gd name="T5" fmla="*/ 249 h 544"/>
                <a:gd name="T6" fmla="*/ 196 w 1012"/>
                <a:gd name="T7" fmla="*/ 295 h 544"/>
                <a:gd name="T8" fmla="*/ 60 w 1012"/>
                <a:gd name="T9" fmla="*/ 385 h 544"/>
                <a:gd name="T10" fmla="*/ 60 w 1012"/>
                <a:gd name="T11" fmla="*/ 476 h 544"/>
                <a:gd name="T12" fmla="*/ 423 w 1012"/>
                <a:gd name="T13" fmla="*/ 476 h 544"/>
                <a:gd name="T14" fmla="*/ 650 w 1012"/>
                <a:gd name="T15" fmla="*/ 385 h 544"/>
                <a:gd name="T16" fmla="*/ 740 w 1012"/>
                <a:gd name="T17" fmla="*/ 431 h 544"/>
                <a:gd name="T18" fmla="*/ 740 w 1012"/>
                <a:gd name="T19" fmla="*/ 476 h 544"/>
                <a:gd name="T20" fmla="*/ 967 w 1012"/>
                <a:gd name="T21" fmla="*/ 476 h 544"/>
                <a:gd name="T22" fmla="*/ 967 w 1012"/>
                <a:gd name="T23" fmla="*/ 68 h 544"/>
                <a:gd name="T24" fmla="*/ 695 w 1012"/>
                <a:gd name="T25" fmla="*/ 68 h 5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12"/>
                <a:gd name="T40" fmla="*/ 0 h 544"/>
                <a:gd name="T41" fmla="*/ 1012 w 1012"/>
                <a:gd name="T42" fmla="*/ 544 h 5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95" name="Freeform 71"/>
            <p:cNvSpPr>
              <a:spLocks/>
            </p:cNvSpPr>
            <p:nvPr/>
          </p:nvSpPr>
          <p:spPr bwMode="auto">
            <a:xfrm>
              <a:off x="3061" y="2636"/>
              <a:ext cx="408" cy="295"/>
            </a:xfrm>
            <a:custGeom>
              <a:avLst/>
              <a:gdLst>
                <a:gd name="T0" fmla="*/ 695 w 1012"/>
                <a:gd name="T1" fmla="*/ 68 h 544"/>
                <a:gd name="T2" fmla="*/ 650 w 1012"/>
                <a:gd name="T3" fmla="*/ 204 h 544"/>
                <a:gd name="T4" fmla="*/ 559 w 1012"/>
                <a:gd name="T5" fmla="*/ 249 h 544"/>
                <a:gd name="T6" fmla="*/ 196 w 1012"/>
                <a:gd name="T7" fmla="*/ 295 h 544"/>
                <a:gd name="T8" fmla="*/ 60 w 1012"/>
                <a:gd name="T9" fmla="*/ 385 h 544"/>
                <a:gd name="T10" fmla="*/ 60 w 1012"/>
                <a:gd name="T11" fmla="*/ 476 h 544"/>
                <a:gd name="T12" fmla="*/ 423 w 1012"/>
                <a:gd name="T13" fmla="*/ 476 h 544"/>
                <a:gd name="T14" fmla="*/ 650 w 1012"/>
                <a:gd name="T15" fmla="*/ 385 h 544"/>
                <a:gd name="T16" fmla="*/ 740 w 1012"/>
                <a:gd name="T17" fmla="*/ 431 h 544"/>
                <a:gd name="T18" fmla="*/ 740 w 1012"/>
                <a:gd name="T19" fmla="*/ 476 h 544"/>
                <a:gd name="T20" fmla="*/ 967 w 1012"/>
                <a:gd name="T21" fmla="*/ 476 h 544"/>
                <a:gd name="T22" fmla="*/ 967 w 1012"/>
                <a:gd name="T23" fmla="*/ 68 h 544"/>
                <a:gd name="T24" fmla="*/ 695 w 1012"/>
                <a:gd name="T25" fmla="*/ 68 h 5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12"/>
                <a:gd name="T40" fmla="*/ 0 h 544"/>
                <a:gd name="T41" fmla="*/ 1012 w 1012"/>
                <a:gd name="T42" fmla="*/ 544 h 5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96" name="Freeform 72"/>
            <p:cNvSpPr>
              <a:spLocks/>
            </p:cNvSpPr>
            <p:nvPr/>
          </p:nvSpPr>
          <p:spPr bwMode="auto">
            <a:xfrm flipH="1">
              <a:off x="4150" y="1615"/>
              <a:ext cx="121" cy="220"/>
            </a:xfrm>
            <a:custGeom>
              <a:avLst/>
              <a:gdLst>
                <a:gd name="T0" fmla="*/ 340 w 643"/>
                <a:gd name="T1" fmla="*/ 46 h 1082"/>
                <a:gd name="T2" fmla="*/ 23 w 643"/>
                <a:gd name="T3" fmla="*/ 635 h 1082"/>
                <a:gd name="T4" fmla="*/ 204 w 643"/>
                <a:gd name="T5" fmla="*/ 1044 h 1082"/>
                <a:gd name="T6" fmla="*/ 477 w 643"/>
                <a:gd name="T7" fmla="*/ 862 h 1082"/>
                <a:gd name="T8" fmla="*/ 431 w 643"/>
                <a:gd name="T9" fmla="*/ 726 h 1082"/>
                <a:gd name="T10" fmla="*/ 295 w 643"/>
                <a:gd name="T11" fmla="*/ 817 h 1082"/>
                <a:gd name="T12" fmla="*/ 250 w 643"/>
                <a:gd name="T13" fmla="*/ 681 h 1082"/>
                <a:gd name="T14" fmla="*/ 386 w 643"/>
                <a:gd name="T15" fmla="*/ 635 h 1082"/>
                <a:gd name="T16" fmla="*/ 340 w 643"/>
                <a:gd name="T17" fmla="*/ 272 h 1082"/>
                <a:gd name="T18" fmla="*/ 431 w 643"/>
                <a:gd name="T19" fmla="*/ 726 h 1082"/>
                <a:gd name="T20" fmla="*/ 613 w 643"/>
                <a:gd name="T21" fmla="*/ 681 h 1082"/>
                <a:gd name="T22" fmla="*/ 567 w 643"/>
                <a:gd name="T23" fmla="*/ 363 h 1082"/>
                <a:gd name="T24" fmla="*/ 613 w 643"/>
                <a:gd name="T25" fmla="*/ 91 h 1082"/>
                <a:gd name="T26" fmla="*/ 386 w 643"/>
                <a:gd name="T27" fmla="*/ 0 h 1082"/>
                <a:gd name="T28" fmla="*/ 340 w 643"/>
                <a:gd name="T29" fmla="*/ 91 h 108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3"/>
                <a:gd name="T46" fmla="*/ 0 h 1082"/>
                <a:gd name="T47" fmla="*/ 643 w 643"/>
                <a:gd name="T48" fmla="*/ 1082 h 108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97" name="Freeform 73"/>
            <p:cNvSpPr>
              <a:spLocks/>
            </p:cNvSpPr>
            <p:nvPr/>
          </p:nvSpPr>
          <p:spPr bwMode="auto">
            <a:xfrm>
              <a:off x="3348" y="965"/>
              <a:ext cx="711" cy="832"/>
            </a:xfrm>
            <a:custGeom>
              <a:avLst/>
              <a:gdLst>
                <a:gd name="T0" fmla="*/ 356 w 816"/>
                <a:gd name="T1" fmla="*/ 15 h 1059"/>
                <a:gd name="T2" fmla="*/ 38 w 816"/>
                <a:gd name="T3" fmla="*/ 197 h 1059"/>
                <a:gd name="T4" fmla="*/ 129 w 816"/>
                <a:gd name="T5" fmla="*/ 877 h 1059"/>
                <a:gd name="T6" fmla="*/ 673 w 816"/>
                <a:gd name="T7" fmla="*/ 968 h 1059"/>
                <a:gd name="T8" fmla="*/ 809 w 816"/>
                <a:gd name="T9" fmla="*/ 333 h 1059"/>
                <a:gd name="T10" fmla="*/ 718 w 816"/>
                <a:gd name="T11" fmla="*/ 106 h 1059"/>
                <a:gd name="T12" fmla="*/ 356 w 816"/>
                <a:gd name="T13" fmla="*/ 15 h 10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6"/>
                <a:gd name="T22" fmla="*/ 0 h 1059"/>
                <a:gd name="T23" fmla="*/ 816 w 816"/>
                <a:gd name="T24" fmla="*/ 1059 h 10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6" h="1059">
                  <a:moveTo>
                    <a:pt x="356" y="15"/>
                  </a:moveTo>
                  <a:cubicBezTo>
                    <a:pt x="243" y="30"/>
                    <a:pt x="76" y="53"/>
                    <a:pt x="38" y="197"/>
                  </a:cubicBezTo>
                  <a:cubicBezTo>
                    <a:pt x="0" y="341"/>
                    <a:pt x="23" y="749"/>
                    <a:pt x="129" y="877"/>
                  </a:cubicBezTo>
                  <a:cubicBezTo>
                    <a:pt x="235" y="1005"/>
                    <a:pt x="560" y="1059"/>
                    <a:pt x="673" y="968"/>
                  </a:cubicBezTo>
                  <a:cubicBezTo>
                    <a:pt x="786" y="877"/>
                    <a:pt x="802" y="477"/>
                    <a:pt x="809" y="333"/>
                  </a:cubicBezTo>
                  <a:cubicBezTo>
                    <a:pt x="816" y="189"/>
                    <a:pt x="794" y="159"/>
                    <a:pt x="718" y="106"/>
                  </a:cubicBezTo>
                  <a:cubicBezTo>
                    <a:pt x="642" y="53"/>
                    <a:pt x="469" y="0"/>
                    <a:pt x="356" y="15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98" name="Freeform 74"/>
            <p:cNvSpPr>
              <a:spLocks/>
            </p:cNvSpPr>
            <p:nvPr/>
          </p:nvSpPr>
          <p:spPr bwMode="auto">
            <a:xfrm>
              <a:off x="3630" y="616"/>
              <a:ext cx="218" cy="448"/>
            </a:xfrm>
            <a:custGeom>
              <a:avLst/>
              <a:gdLst>
                <a:gd name="T0" fmla="*/ 0 w 218"/>
                <a:gd name="T1" fmla="*/ 256 h 448"/>
                <a:gd name="T2" fmla="*/ 30 w 218"/>
                <a:gd name="T3" fmla="*/ 433 h 448"/>
                <a:gd name="T4" fmla="*/ 192 w 218"/>
                <a:gd name="T5" fmla="*/ 418 h 448"/>
                <a:gd name="T6" fmla="*/ 140 w 218"/>
                <a:gd name="T7" fmla="*/ 270 h 448"/>
                <a:gd name="T8" fmla="*/ 89 w 218"/>
                <a:gd name="T9" fmla="*/ 130 h 448"/>
                <a:gd name="T10" fmla="*/ 0 w 218"/>
                <a:gd name="T11" fmla="*/ 256 h 4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8"/>
                <a:gd name="T19" fmla="*/ 0 h 448"/>
                <a:gd name="T20" fmla="*/ 218 w 218"/>
                <a:gd name="T21" fmla="*/ 448 h 4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8" h="448">
                  <a:moveTo>
                    <a:pt x="0" y="256"/>
                  </a:moveTo>
                  <a:cubicBezTo>
                    <a:pt x="14" y="315"/>
                    <a:pt x="9" y="375"/>
                    <a:pt x="30" y="433"/>
                  </a:cubicBezTo>
                  <a:cubicBezTo>
                    <a:pt x="84" y="428"/>
                    <a:pt x="147" y="448"/>
                    <a:pt x="192" y="418"/>
                  </a:cubicBezTo>
                  <a:cubicBezTo>
                    <a:pt x="218" y="401"/>
                    <a:pt x="158" y="288"/>
                    <a:pt x="140" y="270"/>
                  </a:cubicBezTo>
                  <a:cubicBezTo>
                    <a:pt x="119" y="0"/>
                    <a:pt x="167" y="77"/>
                    <a:pt x="89" y="130"/>
                  </a:cubicBezTo>
                  <a:cubicBezTo>
                    <a:pt x="65" y="178"/>
                    <a:pt x="24" y="207"/>
                    <a:pt x="0" y="25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599" name="Group 75"/>
            <p:cNvGrpSpPr>
              <a:grpSpLocks/>
            </p:cNvGrpSpPr>
            <p:nvPr/>
          </p:nvGrpSpPr>
          <p:grpSpPr bwMode="auto">
            <a:xfrm>
              <a:off x="3482" y="572"/>
              <a:ext cx="351" cy="408"/>
              <a:chOff x="2983" y="754"/>
              <a:chExt cx="1857" cy="2126"/>
            </a:xfrm>
          </p:grpSpPr>
          <p:sp>
            <p:nvSpPr>
              <p:cNvPr id="17606" name="Freeform 76"/>
              <p:cNvSpPr>
                <a:spLocks/>
              </p:cNvSpPr>
              <p:nvPr/>
            </p:nvSpPr>
            <p:spPr bwMode="auto">
              <a:xfrm>
                <a:off x="2983" y="798"/>
                <a:ext cx="1640" cy="2082"/>
              </a:xfrm>
              <a:custGeom>
                <a:avLst/>
                <a:gdLst>
                  <a:gd name="T0" fmla="*/ 820 w 1640"/>
                  <a:gd name="T1" fmla="*/ 7 h 2082"/>
                  <a:gd name="T2" fmla="*/ 539 w 1640"/>
                  <a:gd name="T3" fmla="*/ 81 h 2082"/>
                  <a:gd name="T4" fmla="*/ 333 w 1640"/>
                  <a:gd name="T5" fmla="*/ 192 h 2082"/>
                  <a:gd name="T6" fmla="*/ 222 w 1640"/>
                  <a:gd name="T7" fmla="*/ 302 h 2082"/>
                  <a:gd name="T8" fmla="*/ 89 w 1640"/>
                  <a:gd name="T9" fmla="*/ 516 h 2082"/>
                  <a:gd name="T10" fmla="*/ 170 w 1640"/>
                  <a:gd name="T11" fmla="*/ 627 h 2082"/>
                  <a:gd name="T12" fmla="*/ 155 w 1640"/>
                  <a:gd name="T13" fmla="*/ 1070 h 2082"/>
                  <a:gd name="T14" fmla="*/ 96 w 1640"/>
                  <a:gd name="T15" fmla="*/ 1196 h 2082"/>
                  <a:gd name="T16" fmla="*/ 0 w 1640"/>
                  <a:gd name="T17" fmla="*/ 1366 h 2082"/>
                  <a:gd name="T18" fmla="*/ 185 w 1640"/>
                  <a:gd name="T19" fmla="*/ 1580 h 2082"/>
                  <a:gd name="T20" fmla="*/ 237 w 1640"/>
                  <a:gd name="T21" fmla="*/ 1632 h 2082"/>
                  <a:gd name="T22" fmla="*/ 355 w 1640"/>
                  <a:gd name="T23" fmla="*/ 1764 h 2082"/>
                  <a:gd name="T24" fmla="*/ 569 w 1640"/>
                  <a:gd name="T25" fmla="*/ 2067 h 2082"/>
                  <a:gd name="T26" fmla="*/ 857 w 1640"/>
                  <a:gd name="T27" fmla="*/ 2052 h 2082"/>
                  <a:gd name="T28" fmla="*/ 1005 w 1640"/>
                  <a:gd name="T29" fmla="*/ 1956 h 2082"/>
                  <a:gd name="T30" fmla="*/ 1167 w 1640"/>
                  <a:gd name="T31" fmla="*/ 1816 h 2082"/>
                  <a:gd name="T32" fmla="*/ 1293 w 1640"/>
                  <a:gd name="T33" fmla="*/ 1683 h 2082"/>
                  <a:gd name="T34" fmla="*/ 1330 w 1640"/>
                  <a:gd name="T35" fmla="*/ 1609 h 2082"/>
                  <a:gd name="T36" fmla="*/ 1389 w 1640"/>
                  <a:gd name="T37" fmla="*/ 1462 h 2082"/>
                  <a:gd name="T38" fmla="*/ 1485 w 1640"/>
                  <a:gd name="T39" fmla="*/ 1373 h 2082"/>
                  <a:gd name="T40" fmla="*/ 1573 w 1640"/>
                  <a:gd name="T41" fmla="*/ 1255 h 2082"/>
                  <a:gd name="T42" fmla="*/ 1640 w 1640"/>
                  <a:gd name="T43" fmla="*/ 1107 h 2082"/>
                  <a:gd name="T44" fmla="*/ 1485 w 1640"/>
                  <a:gd name="T45" fmla="*/ 967 h 2082"/>
                  <a:gd name="T46" fmla="*/ 1359 w 1640"/>
                  <a:gd name="T47" fmla="*/ 967 h 2082"/>
                  <a:gd name="T48" fmla="*/ 1293 w 1640"/>
                  <a:gd name="T49" fmla="*/ 886 h 2082"/>
                  <a:gd name="T50" fmla="*/ 1204 w 1640"/>
                  <a:gd name="T51" fmla="*/ 672 h 2082"/>
                  <a:gd name="T52" fmla="*/ 997 w 1640"/>
                  <a:gd name="T53" fmla="*/ 539 h 2082"/>
                  <a:gd name="T54" fmla="*/ 975 w 1640"/>
                  <a:gd name="T55" fmla="*/ 295 h 2082"/>
                  <a:gd name="T56" fmla="*/ 909 w 1640"/>
                  <a:gd name="T57" fmla="*/ 324 h 2082"/>
                  <a:gd name="T58" fmla="*/ 643 w 1640"/>
                  <a:gd name="T59" fmla="*/ 391 h 2082"/>
                  <a:gd name="T60" fmla="*/ 599 w 1640"/>
                  <a:gd name="T61" fmla="*/ 413 h 2082"/>
                  <a:gd name="T62" fmla="*/ 473 w 1640"/>
                  <a:gd name="T63" fmla="*/ 531 h 2082"/>
                  <a:gd name="T64" fmla="*/ 67 w 1640"/>
                  <a:gd name="T65" fmla="*/ 605 h 20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40"/>
                  <a:gd name="T100" fmla="*/ 0 h 2082"/>
                  <a:gd name="T101" fmla="*/ 1640 w 1640"/>
                  <a:gd name="T102" fmla="*/ 2082 h 20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40" h="2082">
                    <a:moveTo>
                      <a:pt x="1182" y="29"/>
                    </a:moveTo>
                    <a:cubicBezTo>
                      <a:pt x="1053" y="16"/>
                      <a:pt x="949" y="0"/>
                      <a:pt x="820" y="7"/>
                    </a:cubicBezTo>
                    <a:cubicBezTo>
                      <a:pt x="777" y="15"/>
                      <a:pt x="738" y="29"/>
                      <a:pt x="695" y="36"/>
                    </a:cubicBezTo>
                    <a:cubicBezTo>
                      <a:pt x="648" y="52"/>
                      <a:pt x="580" y="53"/>
                      <a:pt x="539" y="81"/>
                    </a:cubicBezTo>
                    <a:cubicBezTo>
                      <a:pt x="508" y="102"/>
                      <a:pt x="445" y="126"/>
                      <a:pt x="407" y="140"/>
                    </a:cubicBezTo>
                    <a:cubicBezTo>
                      <a:pt x="384" y="162"/>
                      <a:pt x="357" y="172"/>
                      <a:pt x="333" y="192"/>
                    </a:cubicBezTo>
                    <a:cubicBezTo>
                      <a:pt x="285" y="232"/>
                      <a:pt x="337" y="198"/>
                      <a:pt x="288" y="228"/>
                    </a:cubicBezTo>
                    <a:cubicBezTo>
                      <a:pt x="244" y="290"/>
                      <a:pt x="268" y="267"/>
                      <a:pt x="222" y="302"/>
                    </a:cubicBezTo>
                    <a:cubicBezTo>
                      <a:pt x="211" y="335"/>
                      <a:pt x="177" y="356"/>
                      <a:pt x="155" y="384"/>
                    </a:cubicBezTo>
                    <a:cubicBezTo>
                      <a:pt x="123" y="426"/>
                      <a:pt x="118" y="474"/>
                      <a:pt x="89" y="516"/>
                    </a:cubicBezTo>
                    <a:cubicBezTo>
                      <a:pt x="91" y="543"/>
                      <a:pt x="76" y="579"/>
                      <a:pt x="96" y="598"/>
                    </a:cubicBezTo>
                    <a:cubicBezTo>
                      <a:pt x="159" y="657"/>
                      <a:pt x="212" y="565"/>
                      <a:pt x="170" y="627"/>
                    </a:cubicBezTo>
                    <a:cubicBezTo>
                      <a:pt x="158" y="718"/>
                      <a:pt x="129" y="833"/>
                      <a:pt x="185" y="915"/>
                    </a:cubicBezTo>
                    <a:cubicBezTo>
                      <a:pt x="202" y="968"/>
                      <a:pt x="185" y="1025"/>
                      <a:pt x="155" y="1070"/>
                    </a:cubicBezTo>
                    <a:cubicBezTo>
                      <a:pt x="136" y="1132"/>
                      <a:pt x="150" y="1102"/>
                      <a:pt x="111" y="1159"/>
                    </a:cubicBezTo>
                    <a:cubicBezTo>
                      <a:pt x="104" y="1170"/>
                      <a:pt x="101" y="1184"/>
                      <a:pt x="96" y="1196"/>
                    </a:cubicBezTo>
                    <a:cubicBezTo>
                      <a:pt x="80" y="1232"/>
                      <a:pt x="59" y="1267"/>
                      <a:pt x="37" y="1299"/>
                    </a:cubicBezTo>
                    <a:cubicBezTo>
                      <a:pt x="29" y="1323"/>
                      <a:pt x="0" y="1366"/>
                      <a:pt x="0" y="1366"/>
                    </a:cubicBezTo>
                    <a:cubicBezTo>
                      <a:pt x="63" y="1404"/>
                      <a:pt x="138" y="1410"/>
                      <a:pt x="207" y="1432"/>
                    </a:cubicBezTo>
                    <a:cubicBezTo>
                      <a:pt x="262" y="1470"/>
                      <a:pt x="214" y="1538"/>
                      <a:pt x="185" y="1580"/>
                    </a:cubicBezTo>
                    <a:cubicBezTo>
                      <a:pt x="187" y="1587"/>
                      <a:pt x="187" y="1597"/>
                      <a:pt x="192" y="1602"/>
                    </a:cubicBezTo>
                    <a:cubicBezTo>
                      <a:pt x="205" y="1615"/>
                      <a:pt x="237" y="1632"/>
                      <a:pt x="237" y="1632"/>
                    </a:cubicBezTo>
                    <a:cubicBezTo>
                      <a:pt x="250" y="1674"/>
                      <a:pt x="225" y="1705"/>
                      <a:pt x="274" y="1720"/>
                    </a:cubicBezTo>
                    <a:cubicBezTo>
                      <a:pt x="299" y="1737"/>
                      <a:pt x="355" y="1764"/>
                      <a:pt x="355" y="1764"/>
                    </a:cubicBezTo>
                    <a:cubicBezTo>
                      <a:pt x="377" y="1787"/>
                      <a:pt x="389" y="1812"/>
                      <a:pt x="407" y="1838"/>
                    </a:cubicBezTo>
                    <a:cubicBezTo>
                      <a:pt x="426" y="1936"/>
                      <a:pt x="466" y="2032"/>
                      <a:pt x="569" y="2067"/>
                    </a:cubicBezTo>
                    <a:cubicBezTo>
                      <a:pt x="607" y="2080"/>
                      <a:pt x="682" y="2080"/>
                      <a:pt x="709" y="2082"/>
                    </a:cubicBezTo>
                    <a:cubicBezTo>
                      <a:pt x="736" y="2078"/>
                      <a:pt x="821" y="2072"/>
                      <a:pt x="857" y="2052"/>
                    </a:cubicBezTo>
                    <a:cubicBezTo>
                      <a:pt x="881" y="2038"/>
                      <a:pt x="900" y="2016"/>
                      <a:pt x="923" y="2001"/>
                    </a:cubicBezTo>
                    <a:cubicBezTo>
                      <a:pt x="948" y="1984"/>
                      <a:pt x="980" y="1974"/>
                      <a:pt x="1005" y="1956"/>
                    </a:cubicBezTo>
                    <a:cubicBezTo>
                      <a:pt x="1047" y="1926"/>
                      <a:pt x="1080" y="1883"/>
                      <a:pt x="1123" y="1853"/>
                    </a:cubicBezTo>
                    <a:cubicBezTo>
                      <a:pt x="1153" y="1810"/>
                      <a:pt x="1120" y="1850"/>
                      <a:pt x="1167" y="1816"/>
                    </a:cubicBezTo>
                    <a:cubicBezTo>
                      <a:pt x="1200" y="1792"/>
                      <a:pt x="1180" y="1794"/>
                      <a:pt x="1211" y="1764"/>
                    </a:cubicBezTo>
                    <a:cubicBezTo>
                      <a:pt x="1239" y="1737"/>
                      <a:pt x="1270" y="1716"/>
                      <a:pt x="1293" y="1683"/>
                    </a:cubicBezTo>
                    <a:cubicBezTo>
                      <a:pt x="1314" y="1618"/>
                      <a:pt x="1280" y="1711"/>
                      <a:pt x="1322" y="1639"/>
                    </a:cubicBezTo>
                    <a:cubicBezTo>
                      <a:pt x="1327" y="1630"/>
                      <a:pt x="1326" y="1619"/>
                      <a:pt x="1330" y="1609"/>
                    </a:cubicBezTo>
                    <a:cubicBezTo>
                      <a:pt x="1338" y="1591"/>
                      <a:pt x="1351" y="1576"/>
                      <a:pt x="1359" y="1558"/>
                    </a:cubicBezTo>
                    <a:cubicBezTo>
                      <a:pt x="1373" y="1527"/>
                      <a:pt x="1378" y="1494"/>
                      <a:pt x="1389" y="1462"/>
                    </a:cubicBezTo>
                    <a:cubicBezTo>
                      <a:pt x="1402" y="1424"/>
                      <a:pt x="1398" y="1388"/>
                      <a:pt x="1433" y="1366"/>
                    </a:cubicBezTo>
                    <a:cubicBezTo>
                      <a:pt x="1450" y="1368"/>
                      <a:pt x="1468" y="1376"/>
                      <a:pt x="1485" y="1373"/>
                    </a:cubicBezTo>
                    <a:cubicBezTo>
                      <a:pt x="1512" y="1368"/>
                      <a:pt x="1516" y="1316"/>
                      <a:pt x="1529" y="1299"/>
                    </a:cubicBezTo>
                    <a:cubicBezTo>
                      <a:pt x="1542" y="1283"/>
                      <a:pt x="1561" y="1272"/>
                      <a:pt x="1573" y="1255"/>
                    </a:cubicBezTo>
                    <a:cubicBezTo>
                      <a:pt x="1585" y="1238"/>
                      <a:pt x="1598" y="1220"/>
                      <a:pt x="1610" y="1203"/>
                    </a:cubicBezTo>
                    <a:cubicBezTo>
                      <a:pt x="1628" y="1178"/>
                      <a:pt x="1630" y="1136"/>
                      <a:pt x="1640" y="1107"/>
                    </a:cubicBezTo>
                    <a:cubicBezTo>
                      <a:pt x="1623" y="973"/>
                      <a:pt x="1637" y="1017"/>
                      <a:pt x="1588" y="945"/>
                    </a:cubicBezTo>
                    <a:cubicBezTo>
                      <a:pt x="1546" y="950"/>
                      <a:pt x="1523" y="955"/>
                      <a:pt x="1485" y="967"/>
                    </a:cubicBezTo>
                    <a:cubicBezTo>
                      <a:pt x="1429" y="1023"/>
                      <a:pt x="1441" y="1001"/>
                      <a:pt x="1426" y="923"/>
                    </a:cubicBezTo>
                    <a:cubicBezTo>
                      <a:pt x="1401" y="938"/>
                      <a:pt x="1387" y="958"/>
                      <a:pt x="1359" y="967"/>
                    </a:cubicBezTo>
                    <a:cubicBezTo>
                      <a:pt x="1332" y="1007"/>
                      <a:pt x="1307" y="998"/>
                      <a:pt x="1256" y="1004"/>
                    </a:cubicBezTo>
                    <a:cubicBezTo>
                      <a:pt x="1240" y="960"/>
                      <a:pt x="1278" y="927"/>
                      <a:pt x="1293" y="886"/>
                    </a:cubicBezTo>
                    <a:cubicBezTo>
                      <a:pt x="1288" y="834"/>
                      <a:pt x="1288" y="782"/>
                      <a:pt x="1278" y="731"/>
                    </a:cubicBezTo>
                    <a:cubicBezTo>
                      <a:pt x="1271" y="697"/>
                      <a:pt x="1228" y="686"/>
                      <a:pt x="1204" y="672"/>
                    </a:cubicBezTo>
                    <a:cubicBezTo>
                      <a:pt x="1163" y="648"/>
                      <a:pt x="1129" y="619"/>
                      <a:pt x="1086" y="598"/>
                    </a:cubicBezTo>
                    <a:cubicBezTo>
                      <a:pt x="1059" y="571"/>
                      <a:pt x="1033" y="550"/>
                      <a:pt x="997" y="539"/>
                    </a:cubicBezTo>
                    <a:cubicBezTo>
                      <a:pt x="932" y="471"/>
                      <a:pt x="965" y="396"/>
                      <a:pt x="990" y="317"/>
                    </a:cubicBezTo>
                    <a:cubicBezTo>
                      <a:pt x="985" y="310"/>
                      <a:pt x="984" y="297"/>
                      <a:pt x="975" y="295"/>
                    </a:cubicBezTo>
                    <a:cubicBezTo>
                      <a:pt x="966" y="293"/>
                      <a:pt x="961" y="306"/>
                      <a:pt x="953" y="310"/>
                    </a:cubicBezTo>
                    <a:cubicBezTo>
                      <a:pt x="939" y="316"/>
                      <a:pt x="923" y="319"/>
                      <a:pt x="909" y="324"/>
                    </a:cubicBezTo>
                    <a:cubicBezTo>
                      <a:pt x="855" y="344"/>
                      <a:pt x="803" y="352"/>
                      <a:pt x="746" y="361"/>
                    </a:cubicBezTo>
                    <a:cubicBezTo>
                      <a:pt x="712" y="373"/>
                      <a:pt x="677" y="380"/>
                      <a:pt x="643" y="391"/>
                    </a:cubicBezTo>
                    <a:cubicBezTo>
                      <a:pt x="636" y="396"/>
                      <a:pt x="629" y="402"/>
                      <a:pt x="621" y="406"/>
                    </a:cubicBezTo>
                    <a:cubicBezTo>
                      <a:pt x="614" y="409"/>
                      <a:pt x="605" y="409"/>
                      <a:pt x="599" y="413"/>
                    </a:cubicBezTo>
                    <a:cubicBezTo>
                      <a:pt x="539" y="452"/>
                      <a:pt x="609" y="423"/>
                      <a:pt x="554" y="443"/>
                    </a:cubicBezTo>
                    <a:cubicBezTo>
                      <a:pt x="535" y="462"/>
                      <a:pt x="497" y="515"/>
                      <a:pt x="473" y="531"/>
                    </a:cubicBezTo>
                    <a:cubicBezTo>
                      <a:pt x="383" y="592"/>
                      <a:pt x="235" y="580"/>
                      <a:pt x="141" y="583"/>
                    </a:cubicBezTo>
                    <a:cubicBezTo>
                      <a:pt x="126" y="588"/>
                      <a:pt x="76" y="596"/>
                      <a:pt x="67" y="605"/>
                    </a:cubicBezTo>
                    <a:cubicBezTo>
                      <a:pt x="65" y="607"/>
                      <a:pt x="72" y="610"/>
                      <a:pt x="74" y="612"/>
                    </a:cubicBezTo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07" name="Freeform 77"/>
              <p:cNvSpPr>
                <a:spLocks/>
              </p:cNvSpPr>
              <p:nvPr/>
            </p:nvSpPr>
            <p:spPr bwMode="auto">
              <a:xfrm>
                <a:off x="2990" y="754"/>
                <a:ext cx="1850" cy="1724"/>
              </a:xfrm>
              <a:custGeom>
                <a:avLst/>
                <a:gdLst>
                  <a:gd name="T0" fmla="*/ 897 w 1850"/>
                  <a:gd name="T1" fmla="*/ 317 h 1498"/>
                  <a:gd name="T2" fmla="*/ 683 w 1850"/>
                  <a:gd name="T3" fmla="*/ 369 h 1498"/>
                  <a:gd name="T4" fmla="*/ 572 w 1850"/>
                  <a:gd name="T5" fmla="*/ 406 h 1498"/>
                  <a:gd name="T6" fmla="*/ 520 w 1850"/>
                  <a:gd name="T7" fmla="*/ 435 h 1498"/>
                  <a:gd name="T8" fmla="*/ 343 w 1850"/>
                  <a:gd name="T9" fmla="*/ 546 h 1498"/>
                  <a:gd name="T10" fmla="*/ 181 w 1850"/>
                  <a:gd name="T11" fmla="*/ 554 h 1498"/>
                  <a:gd name="T12" fmla="*/ 18 w 1850"/>
                  <a:gd name="T13" fmla="*/ 546 h 1498"/>
                  <a:gd name="T14" fmla="*/ 63 w 1850"/>
                  <a:gd name="T15" fmla="*/ 502 h 1498"/>
                  <a:gd name="T16" fmla="*/ 114 w 1850"/>
                  <a:gd name="T17" fmla="*/ 428 h 1498"/>
                  <a:gd name="T18" fmla="*/ 247 w 1850"/>
                  <a:gd name="T19" fmla="*/ 214 h 1498"/>
                  <a:gd name="T20" fmla="*/ 269 w 1850"/>
                  <a:gd name="T21" fmla="*/ 192 h 1498"/>
                  <a:gd name="T22" fmla="*/ 299 w 1850"/>
                  <a:gd name="T23" fmla="*/ 177 h 1498"/>
                  <a:gd name="T24" fmla="*/ 314 w 1850"/>
                  <a:gd name="T25" fmla="*/ 155 h 1498"/>
                  <a:gd name="T26" fmla="*/ 380 w 1850"/>
                  <a:gd name="T27" fmla="*/ 125 h 1498"/>
                  <a:gd name="T28" fmla="*/ 491 w 1850"/>
                  <a:gd name="T29" fmla="*/ 59 h 1498"/>
                  <a:gd name="T30" fmla="*/ 565 w 1850"/>
                  <a:gd name="T31" fmla="*/ 0 h 1498"/>
                  <a:gd name="T32" fmla="*/ 1222 w 1850"/>
                  <a:gd name="T33" fmla="*/ 22 h 1498"/>
                  <a:gd name="T34" fmla="*/ 1362 w 1850"/>
                  <a:gd name="T35" fmla="*/ 44 h 1498"/>
                  <a:gd name="T36" fmla="*/ 1443 w 1850"/>
                  <a:gd name="T37" fmla="*/ 66 h 1498"/>
                  <a:gd name="T38" fmla="*/ 1547 w 1850"/>
                  <a:gd name="T39" fmla="*/ 140 h 1498"/>
                  <a:gd name="T40" fmla="*/ 1650 w 1850"/>
                  <a:gd name="T41" fmla="*/ 214 h 1498"/>
                  <a:gd name="T42" fmla="*/ 1739 w 1850"/>
                  <a:gd name="T43" fmla="*/ 332 h 1498"/>
                  <a:gd name="T44" fmla="*/ 1761 w 1850"/>
                  <a:gd name="T45" fmla="*/ 664 h 1498"/>
                  <a:gd name="T46" fmla="*/ 1783 w 1850"/>
                  <a:gd name="T47" fmla="*/ 967 h 1498"/>
                  <a:gd name="T48" fmla="*/ 1798 w 1850"/>
                  <a:gd name="T49" fmla="*/ 1152 h 1498"/>
                  <a:gd name="T50" fmla="*/ 1850 w 1850"/>
                  <a:gd name="T51" fmla="*/ 1447 h 1498"/>
                  <a:gd name="T52" fmla="*/ 1835 w 1850"/>
                  <a:gd name="T53" fmla="*/ 1491 h 1498"/>
                  <a:gd name="T54" fmla="*/ 1783 w 1850"/>
                  <a:gd name="T55" fmla="*/ 1477 h 1498"/>
                  <a:gd name="T56" fmla="*/ 1650 w 1850"/>
                  <a:gd name="T57" fmla="*/ 1403 h 1498"/>
                  <a:gd name="T58" fmla="*/ 1613 w 1850"/>
                  <a:gd name="T59" fmla="*/ 1388 h 1498"/>
                  <a:gd name="T60" fmla="*/ 1569 w 1850"/>
                  <a:gd name="T61" fmla="*/ 1358 h 1498"/>
                  <a:gd name="T62" fmla="*/ 1532 w 1850"/>
                  <a:gd name="T63" fmla="*/ 1322 h 1498"/>
                  <a:gd name="T64" fmla="*/ 1495 w 1850"/>
                  <a:gd name="T65" fmla="*/ 1277 h 1498"/>
                  <a:gd name="T66" fmla="*/ 1532 w 1850"/>
                  <a:gd name="T67" fmla="*/ 1203 h 1498"/>
                  <a:gd name="T68" fmla="*/ 1576 w 1850"/>
                  <a:gd name="T69" fmla="*/ 1174 h 1498"/>
                  <a:gd name="T70" fmla="*/ 1554 w 1850"/>
                  <a:gd name="T71" fmla="*/ 915 h 1498"/>
                  <a:gd name="T72" fmla="*/ 1466 w 1850"/>
                  <a:gd name="T73" fmla="*/ 952 h 1498"/>
                  <a:gd name="T74" fmla="*/ 1466 w 1850"/>
                  <a:gd name="T75" fmla="*/ 952 h 1498"/>
                  <a:gd name="T76" fmla="*/ 1384 w 1850"/>
                  <a:gd name="T77" fmla="*/ 982 h 1498"/>
                  <a:gd name="T78" fmla="*/ 1340 w 1850"/>
                  <a:gd name="T79" fmla="*/ 1011 h 1498"/>
                  <a:gd name="T80" fmla="*/ 1237 w 1850"/>
                  <a:gd name="T81" fmla="*/ 1026 h 1498"/>
                  <a:gd name="T82" fmla="*/ 1170 w 1850"/>
                  <a:gd name="T83" fmla="*/ 1011 h 1498"/>
                  <a:gd name="T84" fmla="*/ 1155 w 1850"/>
                  <a:gd name="T85" fmla="*/ 989 h 1498"/>
                  <a:gd name="T86" fmla="*/ 1185 w 1850"/>
                  <a:gd name="T87" fmla="*/ 805 h 1498"/>
                  <a:gd name="T88" fmla="*/ 1089 w 1850"/>
                  <a:gd name="T89" fmla="*/ 657 h 1498"/>
                  <a:gd name="T90" fmla="*/ 971 w 1850"/>
                  <a:gd name="T91" fmla="*/ 598 h 1498"/>
                  <a:gd name="T92" fmla="*/ 882 w 1850"/>
                  <a:gd name="T93" fmla="*/ 517 h 1498"/>
                  <a:gd name="T94" fmla="*/ 867 w 1850"/>
                  <a:gd name="T95" fmla="*/ 472 h 1498"/>
                  <a:gd name="T96" fmla="*/ 816 w 1850"/>
                  <a:gd name="T97" fmla="*/ 325 h 149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850"/>
                  <a:gd name="T148" fmla="*/ 0 h 1498"/>
                  <a:gd name="T149" fmla="*/ 1850 w 1850"/>
                  <a:gd name="T150" fmla="*/ 1498 h 149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850" h="1498">
                    <a:moveTo>
                      <a:pt x="897" y="317"/>
                    </a:moveTo>
                    <a:cubicBezTo>
                      <a:pt x="824" y="330"/>
                      <a:pt x="755" y="352"/>
                      <a:pt x="683" y="369"/>
                    </a:cubicBezTo>
                    <a:cubicBezTo>
                      <a:pt x="647" y="387"/>
                      <a:pt x="611" y="396"/>
                      <a:pt x="572" y="406"/>
                    </a:cubicBezTo>
                    <a:cubicBezTo>
                      <a:pt x="556" y="417"/>
                      <a:pt x="536" y="423"/>
                      <a:pt x="520" y="435"/>
                    </a:cubicBezTo>
                    <a:cubicBezTo>
                      <a:pt x="472" y="469"/>
                      <a:pt x="408" y="541"/>
                      <a:pt x="343" y="546"/>
                    </a:cubicBezTo>
                    <a:cubicBezTo>
                      <a:pt x="289" y="550"/>
                      <a:pt x="235" y="551"/>
                      <a:pt x="181" y="554"/>
                    </a:cubicBezTo>
                    <a:cubicBezTo>
                      <a:pt x="127" y="571"/>
                      <a:pt x="86" y="588"/>
                      <a:pt x="18" y="546"/>
                    </a:cubicBezTo>
                    <a:cubicBezTo>
                      <a:pt x="0" y="535"/>
                      <a:pt x="48" y="517"/>
                      <a:pt x="63" y="502"/>
                    </a:cubicBezTo>
                    <a:cubicBezTo>
                      <a:pt x="87" y="479"/>
                      <a:pt x="100" y="459"/>
                      <a:pt x="114" y="428"/>
                    </a:cubicBezTo>
                    <a:cubicBezTo>
                      <a:pt x="145" y="357"/>
                      <a:pt x="164" y="241"/>
                      <a:pt x="247" y="214"/>
                    </a:cubicBezTo>
                    <a:cubicBezTo>
                      <a:pt x="254" y="207"/>
                      <a:pt x="261" y="198"/>
                      <a:pt x="269" y="192"/>
                    </a:cubicBezTo>
                    <a:cubicBezTo>
                      <a:pt x="278" y="186"/>
                      <a:pt x="290" y="184"/>
                      <a:pt x="299" y="177"/>
                    </a:cubicBezTo>
                    <a:cubicBezTo>
                      <a:pt x="306" y="171"/>
                      <a:pt x="307" y="161"/>
                      <a:pt x="314" y="155"/>
                    </a:cubicBezTo>
                    <a:cubicBezTo>
                      <a:pt x="331" y="141"/>
                      <a:pt x="361" y="136"/>
                      <a:pt x="380" y="125"/>
                    </a:cubicBezTo>
                    <a:cubicBezTo>
                      <a:pt x="428" y="98"/>
                      <a:pt x="437" y="77"/>
                      <a:pt x="491" y="59"/>
                    </a:cubicBezTo>
                    <a:cubicBezTo>
                      <a:pt x="515" y="35"/>
                      <a:pt x="541" y="24"/>
                      <a:pt x="565" y="0"/>
                    </a:cubicBezTo>
                    <a:cubicBezTo>
                      <a:pt x="888" y="4"/>
                      <a:pt x="982" y="0"/>
                      <a:pt x="1222" y="22"/>
                    </a:cubicBezTo>
                    <a:cubicBezTo>
                      <a:pt x="1271" y="31"/>
                      <a:pt x="1311" y="39"/>
                      <a:pt x="1362" y="44"/>
                    </a:cubicBezTo>
                    <a:cubicBezTo>
                      <a:pt x="1390" y="50"/>
                      <a:pt x="1416" y="59"/>
                      <a:pt x="1443" y="66"/>
                    </a:cubicBezTo>
                    <a:cubicBezTo>
                      <a:pt x="1477" y="90"/>
                      <a:pt x="1510" y="121"/>
                      <a:pt x="1547" y="140"/>
                    </a:cubicBezTo>
                    <a:cubicBezTo>
                      <a:pt x="1560" y="179"/>
                      <a:pt x="1614" y="195"/>
                      <a:pt x="1650" y="214"/>
                    </a:cubicBezTo>
                    <a:cubicBezTo>
                      <a:pt x="1697" y="239"/>
                      <a:pt x="1720" y="285"/>
                      <a:pt x="1739" y="332"/>
                    </a:cubicBezTo>
                    <a:cubicBezTo>
                      <a:pt x="1743" y="470"/>
                      <a:pt x="1742" y="546"/>
                      <a:pt x="1761" y="664"/>
                    </a:cubicBezTo>
                    <a:cubicBezTo>
                      <a:pt x="1766" y="817"/>
                      <a:pt x="1765" y="853"/>
                      <a:pt x="1783" y="967"/>
                    </a:cubicBezTo>
                    <a:cubicBezTo>
                      <a:pt x="1788" y="1029"/>
                      <a:pt x="1793" y="1090"/>
                      <a:pt x="1798" y="1152"/>
                    </a:cubicBezTo>
                    <a:cubicBezTo>
                      <a:pt x="1805" y="1243"/>
                      <a:pt x="1794" y="1365"/>
                      <a:pt x="1850" y="1447"/>
                    </a:cubicBezTo>
                    <a:cubicBezTo>
                      <a:pt x="1845" y="1462"/>
                      <a:pt x="1849" y="1485"/>
                      <a:pt x="1835" y="1491"/>
                    </a:cubicBezTo>
                    <a:cubicBezTo>
                      <a:pt x="1819" y="1498"/>
                      <a:pt x="1800" y="1483"/>
                      <a:pt x="1783" y="1477"/>
                    </a:cubicBezTo>
                    <a:cubicBezTo>
                      <a:pt x="1736" y="1460"/>
                      <a:pt x="1694" y="1426"/>
                      <a:pt x="1650" y="1403"/>
                    </a:cubicBezTo>
                    <a:cubicBezTo>
                      <a:pt x="1638" y="1397"/>
                      <a:pt x="1625" y="1394"/>
                      <a:pt x="1613" y="1388"/>
                    </a:cubicBezTo>
                    <a:cubicBezTo>
                      <a:pt x="1597" y="1379"/>
                      <a:pt x="1569" y="1358"/>
                      <a:pt x="1569" y="1358"/>
                    </a:cubicBezTo>
                    <a:cubicBezTo>
                      <a:pt x="1526" y="1294"/>
                      <a:pt x="1584" y="1374"/>
                      <a:pt x="1532" y="1322"/>
                    </a:cubicBezTo>
                    <a:cubicBezTo>
                      <a:pt x="1518" y="1308"/>
                      <a:pt x="1509" y="1291"/>
                      <a:pt x="1495" y="1277"/>
                    </a:cubicBezTo>
                    <a:cubicBezTo>
                      <a:pt x="1485" y="1245"/>
                      <a:pt x="1506" y="1224"/>
                      <a:pt x="1532" y="1203"/>
                    </a:cubicBezTo>
                    <a:cubicBezTo>
                      <a:pt x="1546" y="1192"/>
                      <a:pt x="1576" y="1174"/>
                      <a:pt x="1576" y="1174"/>
                    </a:cubicBezTo>
                    <a:cubicBezTo>
                      <a:pt x="1630" y="1095"/>
                      <a:pt x="1575" y="998"/>
                      <a:pt x="1554" y="915"/>
                    </a:cubicBezTo>
                    <a:cubicBezTo>
                      <a:pt x="1493" y="926"/>
                      <a:pt x="1522" y="915"/>
                      <a:pt x="1466" y="952"/>
                    </a:cubicBezTo>
                    <a:cubicBezTo>
                      <a:pt x="1437" y="960"/>
                      <a:pt x="1410" y="966"/>
                      <a:pt x="1384" y="982"/>
                    </a:cubicBezTo>
                    <a:cubicBezTo>
                      <a:pt x="1369" y="991"/>
                      <a:pt x="1357" y="1008"/>
                      <a:pt x="1340" y="1011"/>
                    </a:cubicBezTo>
                    <a:cubicBezTo>
                      <a:pt x="1277" y="1023"/>
                      <a:pt x="1311" y="1017"/>
                      <a:pt x="1237" y="1026"/>
                    </a:cubicBezTo>
                    <a:cubicBezTo>
                      <a:pt x="1215" y="1021"/>
                      <a:pt x="1191" y="1020"/>
                      <a:pt x="1170" y="1011"/>
                    </a:cubicBezTo>
                    <a:cubicBezTo>
                      <a:pt x="1162" y="1007"/>
                      <a:pt x="1156" y="998"/>
                      <a:pt x="1155" y="989"/>
                    </a:cubicBezTo>
                    <a:cubicBezTo>
                      <a:pt x="1152" y="933"/>
                      <a:pt x="1168" y="860"/>
                      <a:pt x="1185" y="805"/>
                    </a:cubicBezTo>
                    <a:cubicBezTo>
                      <a:pt x="1170" y="725"/>
                      <a:pt x="1165" y="688"/>
                      <a:pt x="1089" y="657"/>
                    </a:cubicBezTo>
                    <a:cubicBezTo>
                      <a:pt x="1056" y="624"/>
                      <a:pt x="1014" y="612"/>
                      <a:pt x="971" y="598"/>
                    </a:cubicBezTo>
                    <a:cubicBezTo>
                      <a:pt x="937" y="573"/>
                      <a:pt x="916" y="539"/>
                      <a:pt x="882" y="517"/>
                    </a:cubicBezTo>
                    <a:cubicBezTo>
                      <a:pt x="877" y="502"/>
                      <a:pt x="869" y="488"/>
                      <a:pt x="867" y="472"/>
                    </a:cubicBezTo>
                    <a:cubicBezTo>
                      <a:pt x="843" y="313"/>
                      <a:pt x="904" y="325"/>
                      <a:pt x="816" y="325"/>
                    </a:cubicBezTo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600" name="Freeform 78"/>
            <p:cNvSpPr>
              <a:spLocks/>
            </p:cNvSpPr>
            <p:nvPr/>
          </p:nvSpPr>
          <p:spPr bwMode="auto">
            <a:xfrm>
              <a:off x="3229" y="1706"/>
              <a:ext cx="998" cy="1088"/>
            </a:xfrm>
            <a:custGeom>
              <a:avLst/>
              <a:gdLst>
                <a:gd name="T0" fmla="*/ 272 w 998"/>
                <a:gd name="T1" fmla="*/ 0 h 952"/>
                <a:gd name="T2" fmla="*/ 0 w 998"/>
                <a:gd name="T3" fmla="*/ 907 h 952"/>
                <a:gd name="T4" fmla="*/ 272 w 998"/>
                <a:gd name="T5" fmla="*/ 952 h 952"/>
                <a:gd name="T6" fmla="*/ 499 w 998"/>
                <a:gd name="T7" fmla="*/ 227 h 952"/>
                <a:gd name="T8" fmla="*/ 726 w 998"/>
                <a:gd name="T9" fmla="*/ 952 h 952"/>
                <a:gd name="T10" fmla="*/ 998 w 998"/>
                <a:gd name="T11" fmla="*/ 907 h 952"/>
                <a:gd name="T12" fmla="*/ 726 w 998"/>
                <a:gd name="T13" fmla="*/ 0 h 952"/>
                <a:gd name="T14" fmla="*/ 272 w 998"/>
                <a:gd name="T15" fmla="*/ 0 h 9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8"/>
                <a:gd name="T25" fmla="*/ 0 h 952"/>
                <a:gd name="T26" fmla="*/ 998 w 998"/>
                <a:gd name="T27" fmla="*/ 952 h 9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8" h="952">
                  <a:moveTo>
                    <a:pt x="272" y="0"/>
                  </a:moveTo>
                  <a:lnTo>
                    <a:pt x="0" y="907"/>
                  </a:lnTo>
                  <a:lnTo>
                    <a:pt x="272" y="952"/>
                  </a:lnTo>
                  <a:lnTo>
                    <a:pt x="499" y="227"/>
                  </a:lnTo>
                  <a:lnTo>
                    <a:pt x="726" y="952"/>
                  </a:lnTo>
                  <a:lnTo>
                    <a:pt x="998" y="907"/>
                  </a:lnTo>
                  <a:lnTo>
                    <a:pt x="726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018D7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01" name="Freeform 79"/>
            <p:cNvSpPr>
              <a:spLocks/>
            </p:cNvSpPr>
            <p:nvPr/>
          </p:nvSpPr>
          <p:spPr bwMode="auto">
            <a:xfrm flipH="1">
              <a:off x="4007" y="1109"/>
              <a:ext cx="272" cy="590"/>
            </a:xfrm>
            <a:custGeom>
              <a:avLst/>
              <a:gdLst>
                <a:gd name="T0" fmla="*/ 227 w 272"/>
                <a:gd name="T1" fmla="*/ 0 h 771"/>
                <a:gd name="T2" fmla="*/ 0 w 272"/>
                <a:gd name="T3" fmla="*/ 726 h 771"/>
                <a:gd name="T4" fmla="*/ 182 w 272"/>
                <a:gd name="T5" fmla="*/ 771 h 771"/>
                <a:gd name="T6" fmla="*/ 272 w 272"/>
                <a:gd name="T7" fmla="*/ 363 h 771"/>
                <a:gd name="T8" fmla="*/ 227 w 272"/>
                <a:gd name="T9" fmla="*/ 0 h 7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771"/>
                <a:gd name="T17" fmla="*/ 272 w 272"/>
                <a:gd name="T18" fmla="*/ 771 h 7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771">
                  <a:moveTo>
                    <a:pt x="227" y="0"/>
                  </a:moveTo>
                  <a:lnTo>
                    <a:pt x="0" y="726"/>
                  </a:lnTo>
                  <a:lnTo>
                    <a:pt x="182" y="771"/>
                  </a:lnTo>
                  <a:lnTo>
                    <a:pt x="272" y="363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02" name="Freeform 80"/>
            <p:cNvSpPr>
              <a:spLocks/>
            </p:cNvSpPr>
            <p:nvPr/>
          </p:nvSpPr>
          <p:spPr bwMode="auto">
            <a:xfrm>
              <a:off x="3263" y="1077"/>
              <a:ext cx="545" cy="454"/>
            </a:xfrm>
            <a:custGeom>
              <a:avLst/>
              <a:gdLst>
                <a:gd name="T0" fmla="*/ 136 w 545"/>
                <a:gd name="T1" fmla="*/ 0 h 454"/>
                <a:gd name="T2" fmla="*/ 0 w 545"/>
                <a:gd name="T3" fmla="*/ 454 h 454"/>
                <a:gd name="T4" fmla="*/ 545 w 545"/>
                <a:gd name="T5" fmla="*/ 454 h 454"/>
                <a:gd name="T6" fmla="*/ 545 w 545"/>
                <a:gd name="T7" fmla="*/ 318 h 454"/>
                <a:gd name="T8" fmla="*/ 182 w 545"/>
                <a:gd name="T9" fmla="*/ 318 h 454"/>
                <a:gd name="T10" fmla="*/ 136 w 545"/>
                <a:gd name="T11" fmla="*/ 0 h 4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5"/>
                <a:gd name="T19" fmla="*/ 0 h 454"/>
                <a:gd name="T20" fmla="*/ 545 w 545"/>
                <a:gd name="T21" fmla="*/ 454 h 4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5" h="454">
                  <a:moveTo>
                    <a:pt x="136" y="0"/>
                  </a:moveTo>
                  <a:lnTo>
                    <a:pt x="0" y="454"/>
                  </a:lnTo>
                  <a:lnTo>
                    <a:pt x="545" y="454"/>
                  </a:lnTo>
                  <a:lnTo>
                    <a:pt x="545" y="318"/>
                  </a:lnTo>
                  <a:lnTo>
                    <a:pt x="182" y="318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03" name="Freeform 81"/>
            <p:cNvSpPr>
              <a:spLocks/>
            </p:cNvSpPr>
            <p:nvPr/>
          </p:nvSpPr>
          <p:spPr bwMode="auto">
            <a:xfrm rot="-5620212">
              <a:off x="3814" y="1340"/>
              <a:ext cx="121" cy="220"/>
            </a:xfrm>
            <a:custGeom>
              <a:avLst/>
              <a:gdLst>
                <a:gd name="T0" fmla="*/ 340 w 643"/>
                <a:gd name="T1" fmla="*/ 46 h 1082"/>
                <a:gd name="T2" fmla="*/ 23 w 643"/>
                <a:gd name="T3" fmla="*/ 635 h 1082"/>
                <a:gd name="T4" fmla="*/ 204 w 643"/>
                <a:gd name="T5" fmla="*/ 1044 h 1082"/>
                <a:gd name="T6" fmla="*/ 477 w 643"/>
                <a:gd name="T7" fmla="*/ 862 h 1082"/>
                <a:gd name="T8" fmla="*/ 431 w 643"/>
                <a:gd name="T9" fmla="*/ 726 h 1082"/>
                <a:gd name="T10" fmla="*/ 295 w 643"/>
                <a:gd name="T11" fmla="*/ 817 h 1082"/>
                <a:gd name="T12" fmla="*/ 250 w 643"/>
                <a:gd name="T13" fmla="*/ 681 h 1082"/>
                <a:gd name="T14" fmla="*/ 386 w 643"/>
                <a:gd name="T15" fmla="*/ 635 h 1082"/>
                <a:gd name="T16" fmla="*/ 340 w 643"/>
                <a:gd name="T17" fmla="*/ 272 h 1082"/>
                <a:gd name="T18" fmla="*/ 431 w 643"/>
                <a:gd name="T19" fmla="*/ 726 h 1082"/>
                <a:gd name="T20" fmla="*/ 613 w 643"/>
                <a:gd name="T21" fmla="*/ 681 h 1082"/>
                <a:gd name="T22" fmla="*/ 567 w 643"/>
                <a:gd name="T23" fmla="*/ 363 h 1082"/>
                <a:gd name="T24" fmla="*/ 613 w 643"/>
                <a:gd name="T25" fmla="*/ 91 h 1082"/>
                <a:gd name="T26" fmla="*/ 386 w 643"/>
                <a:gd name="T27" fmla="*/ 0 h 1082"/>
                <a:gd name="T28" fmla="*/ 340 w 643"/>
                <a:gd name="T29" fmla="*/ 91 h 108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3"/>
                <a:gd name="T46" fmla="*/ 0 h 1082"/>
                <a:gd name="T47" fmla="*/ 643 w 643"/>
                <a:gd name="T48" fmla="*/ 1082 h 108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04" name="Freeform 82"/>
            <p:cNvSpPr>
              <a:spLocks/>
            </p:cNvSpPr>
            <p:nvPr/>
          </p:nvSpPr>
          <p:spPr bwMode="auto">
            <a:xfrm>
              <a:off x="3424" y="997"/>
              <a:ext cx="409" cy="528"/>
            </a:xfrm>
            <a:custGeom>
              <a:avLst/>
              <a:gdLst>
                <a:gd name="T0" fmla="*/ 409 w 409"/>
                <a:gd name="T1" fmla="*/ 0 h 499"/>
                <a:gd name="T2" fmla="*/ 0 w 409"/>
                <a:gd name="T3" fmla="*/ 499 h 499"/>
                <a:gd name="T4" fmla="*/ 409 w 409"/>
                <a:gd name="T5" fmla="*/ 499 h 499"/>
                <a:gd name="T6" fmla="*/ 409 w 409"/>
                <a:gd name="T7" fmla="*/ 0 h 4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9"/>
                <a:gd name="T13" fmla="*/ 0 h 499"/>
                <a:gd name="T14" fmla="*/ 409 w 409"/>
                <a:gd name="T15" fmla="*/ 499 h 4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9" h="499">
                  <a:moveTo>
                    <a:pt x="409" y="0"/>
                  </a:moveTo>
                  <a:lnTo>
                    <a:pt x="0" y="499"/>
                  </a:lnTo>
                  <a:lnTo>
                    <a:pt x="409" y="499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05" name="Freeform 83"/>
            <p:cNvSpPr>
              <a:spLocks/>
            </p:cNvSpPr>
            <p:nvPr/>
          </p:nvSpPr>
          <p:spPr bwMode="auto">
            <a:xfrm>
              <a:off x="3515" y="572"/>
              <a:ext cx="318" cy="227"/>
            </a:xfrm>
            <a:custGeom>
              <a:avLst/>
              <a:gdLst>
                <a:gd name="T0" fmla="*/ 0 w 318"/>
                <a:gd name="T1" fmla="*/ 91 h 227"/>
                <a:gd name="T2" fmla="*/ 318 w 318"/>
                <a:gd name="T3" fmla="*/ 227 h 227"/>
                <a:gd name="T4" fmla="*/ 318 w 318"/>
                <a:gd name="T5" fmla="*/ 91 h 227"/>
                <a:gd name="T6" fmla="*/ 91 w 318"/>
                <a:gd name="T7" fmla="*/ 0 h 227"/>
                <a:gd name="T8" fmla="*/ 0 w 318"/>
                <a:gd name="T9" fmla="*/ 46 h 227"/>
                <a:gd name="T10" fmla="*/ 0 w 318"/>
                <a:gd name="T11" fmla="*/ 91 h 2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8"/>
                <a:gd name="T19" fmla="*/ 0 h 227"/>
                <a:gd name="T20" fmla="*/ 318 w 318"/>
                <a:gd name="T21" fmla="*/ 227 h 2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8" h="227">
                  <a:moveTo>
                    <a:pt x="0" y="91"/>
                  </a:moveTo>
                  <a:lnTo>
                    <a:pt x="318" y="227"/>
                  </a:lnTo>
                  <a:lnTo>
                    <a:pt x="318" y="91"/>
                  </a:lnTo>
                  <a:lnTo>
                    <a:pt x="91" y="0"/>
                  </a:lnTo>
                  <a:lnTo>
                    <a:pt x="0" y="46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" name="Group 84"/>
          <p:cNvGrpSpPr>
            <a:grpSpLocks/>
          </p:cNvGrpSpPr>
          <p:nvPr/>
        </p:nvGrpSpPr>
        <p:grpSpPr bwMode="auto">
          <a:xfrm>
            <a:off x="5867400" y="850900"/>
            <a:ext cx="936625" cy="1511300"/>
            <a:chOff x="3061" y="572"/>
            <a:chExt cx="1361" cy="2359"/>
          </a:xfrm>
        </p:grpSpPr>
        <p:sp>
          <p:nvSpPr>
            <p:cNvPr id="17580" name="Freeform 85"/>
            <p:cNvSpPr>
              <a:spLocks/>
            </p:cNvSpPr>
            <p:nvPr/>
          </p:nvSpPr>
          <p:spPr bwMode="auto">
            <a:xfrm flipH="1">
              <a:off x="4014" y="2634"/>
              <a:ext cx="408" cy="295"/>
            </a:xfrm>
            <a:custGeom>
              <a:avLst/>
              <a:gdLst>
                <a:gd name="T0" fmla="*/ 695 w 1012"/>
                <a:gd name="T1" fmla="*/ 68 h 544"/>
                <a:gd name="T2" fmla="*/ 650 w 1012"/>
                <a:gd name="T3" fmla="*/ 204 h 544"/>
                <a:gd name="T4" fmla="*/ 559 w 1012"/>
                <a:gd name="T5" fmla="*/ 249 h 544"/>
                <a:gd name="T6" fmla="*/ 196 w 1012"/>
                <a:gd name="T7" fmla="*/ 295 h 544"/>
                <a:gd name="T8" fmla="*/ 60 w 1012"/>
                <a:gd name="T9" fmla="*/ 385 h 544"/>
                <a:gd name="T10" fmla="*/ 60 w 1012"/>
                <a:gd name="T11" fmla="*/ 476 h 544"/>
                <a:gd name="T12" fmla="*/ 423 w 1012"/>
                <a:gd name="T13" fmla="*/ 476 h 544"/>
                <a:gd name="T14" fmla="*/ 650 w 1012"/>
                <a:gd name="T15" fmla="*/ 385 h 544"/>
                <a:gd name="T16" fmla="*/ 740 w 1012"/>
                <a:gd name="T17" fmla="*/ 431 h 544"/>
                <a:gd name="T18" fmla="*/ 740 w 1012"/>
                <a:gd name="T19" fmla="*/ 476 h 544"/>
                <a:gd name="T20" fmla="*/ 967 w 1012"/>
                <a:gd name="T21" fmla="*/ 476 h 544"/>
                <a:gd name="T22" fmla="*/ 967 w 1012"/>
                <a:gd name="T23" fmla="*/ 68 h 544"/>
                <a:gd name="T24" fmla="*/ 695 w 1012"/>
                <a:gd name="T25" fmla="*/ 68 h 5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12"/>
                <a:gd name="T40" fmla="*/ 0 h 544"/>
                <a:gd name="T41" fmla="*/ 1012 w 1012"/>
                <a:gd name="T42" fmla="*/ 544 h 5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81" name="Freeform 86"/>
            <p:cNvSpPr>
              <a:spLocks/>
            </p:cNvSpPr>
            <p:nvPr/>
          </p:nvSpPr>
          <p:spPr bwMode="auto">
            <a:xfrm>
              <a:off x="3061" y="2636"/>
              <a:ext cx="408" cy="295"/>
            </a:xfrm>
            <a:custGeom>
              <a:avLst/>
              <a:gdLst>
                <a:gd name="T0" fmla="*/ 695 w 1012"/>
                <a:gd name="T1" fmla="*/ 68 h 544"/>
                <a:gd name="T2" fmla="*/ 650 w 1012"/>
                <a:gd name="T3" fmla="*/ 204 h 544"/>
                <a:gd name="T4" fmla="*/ 559 w 1012"/>
                <a:gd name="T5" fmla="*/ 249 h 544"/>
                <a:gd name="T6" fmla="*/ 196 w 1012"/>
                <a:gd name="T7" fmla="*/ 295 h 544"/>
                <a:gd name="T8" fmla="*/ 60 w 1012"/>
                <a:gd name="T9" fmla="*/ 385 h 544"/>
                <a:gd name="T10" fmla="*/ 60 w 1012"/>
                <a:gd name="T11" fmla="*/ 476 h 544"/>
                <a:gd name="T12" fmla="*/ 423 w 1012"/>
                <a:gd name="T13" fmla="*/ 476 h 544"/>
                <a:gd name="T14" fmla="*/ 650 w 1012"/>
                <a:gd name="T15" fmla="*/ 385 h 544"/>
                <a:gd name="T16" fmla="*/ 740 w 1012"/>
                <a:gd name="T17" fmla="*/ 431 h 544"/>
                <a:gd name="T18" fmla="*/ 740 w 1012"/>
                <a:gd name="T19" fmla="*/ 476 h 544"/>
                <a:gd name="T20" fmla="*/ 967 w 1012"/>
                <a:gd name="T21" fmla="*/ 476 h 544"/>
                <a:gd name="T22" fmla="*/ 967 w 1012"/>
                <a:gd name="T23" fmla="*/ 68 h 544"/>
                <a:gd name="T24" fmla="*/ 695 w 1012"/>
                <a:gd name="T25" fmla="*/ 68 h 5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12"/>
                <a:gd name="T40" fmla="*/ 0 h 544"/>
                <a:gd name="T41" fmla="*/ 1012 w 1012"/>
                <a:gd name="T42" fmla="*/ 544 h 5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82" name="Freeform 87"/>
            <p:cNvSpPr>
              <a:spLocks/>
            </p:cNvSpPr>
            <p:nvPr/>
          </p:nvSpPr>
          <p:spPr bwMode="auto">
            <a:xfrm flipH="1">
              <a:off x="4150" y="1615"/>
              <a:ext cx="121" cy="220"/>
            </a:xfrm>
            <a:custGeom>
              <a:avLst/>
              <a:gdLst>
                <a:gd name="T0" fmla="*/ 340 w 643"/>
                <a:gd name="T1" fmla="*/ 46 h 1082"/>
                <a:gd name="T2" fmla="*/ 23 w 643"/>
                <a:gd name="T3" fmla="*/ 635 h 1082"/>
                <a:gd name="T4" fmla="*/ 204 w 643"/>
                <a:gd name="T5" fmla="*/ 1044 h 1082"/>
                <a:gd name="T6" fmla="*/ 477 w 643"/>
                <a:gd name="T7" fmla="*/ 862 h 1082"/>
                <a:gd name="T8" fmla="*/ 431 w 643"/>
                <a:gd name="T9" fmla="*/ 726 h 1082"/>
                <a:gd name="T10" fmla="*/ 295 w 643"/>
                <a:gd name="T11" fmla="*/ 817 h 1082"/>
                <a:gd name="T12" fmla="*/ 250 w 643"/>
                <a:gd name="T13" fmla="*/ 681 h 1082"/>
                <a:gd name="T14" fmla="*/ 386 w 643"/>
                <a:gd name="T15" fmla="*/ 635 h 1082"/>
                <a:gd name="T16" fmla="*/ 340 w 643"/>
                <a:gd name="T17" fmla="*/ 272 h 1082"/>
                <a:gd name="T18" fmla="*/ 431 w 643"/>
                <a:gd name="T19" fmla="*/ 726 h 1082"/>
                <a:gd name="T20" fmla="*/ 613 w 643"/>
                <a:gd name="T21" fmla="*/ 681 h 1082"/>
                <a:gd name="T22" fmla="*/ 567 w 643"/>
                <a:gd name="T23" fmla="*/ 363 h 1082"/>
                <a:gd name="T24" fmla="*/ 613 w 643"/>
                <a:gd name="T25" fmla="*/ 91 h 1082"/>
                <a:gd name="T26" fmla="*/ 386 w 643"/>
                <a:gd name="T27" fmla="*/ 0 h 1082"/>
                <a:gd name="T28" fmla="*/ 340 w 643"/>
                <a:gd name="T29" fmla="*/ 91 h 108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3"/>
                <a:gd name="T46" fmla="*/ 0 h 1082"/>
                <a:gd name="T47" fmla="*/ 643 w 643"/>
                <a:gd name="T48" fmla="*/ 1082 h 108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83" name="Freeform 88"/>
            <p:cNvSpPr>
              <a:spLocks/>
            </p:cNvSpPr>
            <p:nvPr/>
          </p:nvSpPr>
          <p:spPr bwMode="auto">
            <a:xfrm>
              <a:off x="3348" y="965"/>
              <a:ext cx="711" cy="832"/>
            </a:xfrm>
            <a:custGeom>
              <a:avLst/>
              <a:gdLst>
                <a:gd name="T0" fmla="*/ 356 w 816"/>
                <a:gd name="T1" fmla="*/ 15 h 1059"/>
                <a:gd name="T2" fmla="*/ 38 w 816"/>
                <a:gd name="T3" fmla="*/ 197 h 1059"/>
                <a:gd name="T4" fmla="*/ 129 w 816"/>
                <a:gd name="T5" fmla="*/ 877 h 1059"/>
                <a:gd name="T6" fmla="*/ 673 w 816"/>
                <a:gd name="T7" fmla="*/ 968 h 1059"/>
                <a:gd name="T8" fmla="*/ 809 w 816"/>
                <a:gd name="T9" fmla="*/ 333 h 1059"/>
                <a:gd name="T10" fmla="*/ 718 w 816"/>
                <a:gd name="T11" fmla="*/ 106 h 1059"/>
                <a:gd name="T12" fmla="*/ 356 w 816"/>
                <a:gd name="T13" fmla="*/ 15 h 10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6"/>
                <a:gd name="T22" fmla="*/ 0 h 1059"/>
                <a:gd name="T23" fmla="*/ 816 w 816"/>
                <a:gd name="T24" fmla="*/ 1059 h 10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6" h="1059">
                  <a:moveTo>
                    <a:pt x="356" y="15"/>
                  </a:moveTo>
                  <a:cubicBezTo>
                    <a:pt x="243" y="30"/>
                    <a:pt x="76" y="53"/>
                    <a:pt x="38" y="197"/>
                  </a:cubicBezTo>
                  <a:cubicBezTo>
                    <a:pt x="0" y="341"/>
                    <a:pt x="23" y="749"/>
                    <a:pt x="129" y="877"/>
                  </a:cubicBezTo>
                  <a:cubicBezTo>
                    <a:pt x="235" y="1005"/>
                    <a:pt x="560" y="1059"/>
                    <a:pt x="673" y="968"/>
                  </a:cubicBezTo>
                  <a:cubicBezTo>
                    <a:pt x="786" y="877"/>
                    <a:pt x="802" y="477"/>
                    <a:pt x="809" y="333"/>
                  </a:cubicBezTo>
                  <a:cubicBezTo>
                    <a:pt x="816" y="189"/>
                    <a:pt x="794" y="159"/>
                    <a:pt x="718" y="106"/>
                  </a:cubicBezTo>
                  <a:cubicBezTo>
                    <a:pt x="642" y="53"/>
                    <a:pt x="469" y="0"/>
                    <a:pt x="356" y="15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84" name="Freeform 89"/>
            <p:cNvSpPr>
              <a:spLocks/>
            </p:cNvSpPr>
            <p:nvPr/>
          </p:nvSpPr>
          <p:spPr bwMode="auto">
            <a:xfrm>
              <a:off x="3630" y="616"/>
              <a:ext cx="218" cy="448"/>
            </a:xfrm>
            <a:custGeom>
              <a:avLst/>
              <a:gdLst>
                <a:gd name="T0" fmla="*/ 0 w 218"/>
                <a:gd name="T1" fmla="*/ 256 h 448"/>
                <a:gd name="T2" fmla="*/ 30 w 218"/>
                <a:gd name="T3" fmla="*/ 433 h 448"/>
                <a:gd name="T4" fmla="*/ 192 w 218"/>
                <a:gd name="T5" fmla="*/ 418 h 448"/>
                <a:gd name="T6" fmla="*/ 140 w 218"/>
                <a:gd name="T7" fmla="*/ 270 h 448"/>
                <a:gd name="T8" fmla="*/ 89 w 218"/>
                <a:gd name="T9" fmla="*/ 130 h 448"/>
                <a:gd name="T10" fmla="*/ 0 w 218"/>
                <a:gd name="T11" fmla="*/ 256 h 4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8"/>
                <a:gd name="T19" fmla="*/ 0 h 448"/>
                <a:gd name="T20" fmla="*/ 218 w 218"/>
                <a:gd name="T21" fmla="*/ 448 h 4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8" h="448">
                  <a:moveTo>
                    <a:pt x="0" y="256"/>
                  </a:moveTo>
                  <a:cubicBezTo>
                    <a:pt x="14" y="315"/>
                    <a:pt x="9" y="375"/>
                    <a:pt x="30" y="433"/>
                  </a:cubicBezTo>
                  <a:cubicBezTo>
                    <a:pt x="84" y="428"/>
                    <a:pt x="147" y="448"/>
                    <a:pt x="192" y="418"/>
                  </a:cubicBezTo>
                  <a:cubicBezTo>
                    <a:pt x="218" y="401"/>
                    <a:pt x="158" y="288"/>
                    <a:pt x="140" y="270"/>
                  </a:cubicBezTo>
                  <a:cubicBezTo>
                    <a:pt x="119" y="0"/>
                    <a:pt x="167" y="77"/>
                    <a:pt x="89" y="130"/>
                  </a:cubicBezTo>
                  <a:cubicBezTo>
                    <a:pt x="65" y="178"/>
                    <a:pt x="24" y="207"/>
                    <a:pt x="0" y="25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585" name="Group 90"/>
            <p:cNvGrpSpPr>
              <a:grpSpLocks/>
            </p:cNvGrpSpPr>
            <p:nvPr/>
          </p:nvGrpSpPr>
          <p:grpSpPr bwMode="auto">
            <a:xfrm>
              <a:off x="3482" y="572"/>
              <a:ext cx="351" cy="408"/>
              <a:chOff x="2983" y="754"/>
              <a:chExt cx="1857" cy="2126"/>
            </a:xfrm>
          </p:grpSpPr>
          <p:sp>
            <p:nvSpPr>
              <p:cNvPr id="17592" name="Freeform 91"/>
              <p:cNvSpPr>
                <a:spLocks/>
              </p:cNvSpPr>
              <p:nvPr/>
            </p:nvSpPr>
            <p:spPr bwMode="auto">
              <a:xfrm>
                <a:off x="2983" y="798"/>
                <a:ext cx="1640" cy="2082"/>
              </a:xfrm>
              <a:custGeom>
                <a:avLst/>
                <a:gdLst>
                  <a:gd name="T0" fmla="*/ 820 w 1640"/>
                  <a:gd name="T1" fmla="*/ 7 h 2082"/>
                  <a:gd name="T2" fmla="*/ 539 w 1640"/>
                  <a:gd name="T3" fmla="*/ 81 h 2082"/>
                  <a:gd name="T4" fmla="*/ 333 w 1640"/>
                  <a:gd name="T5" fmla="*/ 192 h 2082"/>
                  <a:gd name="T6" fmla="*/ 222 w 1640"/>
                  <a:gd name="T7" fmla="*/ 302 h 2082"/>
                  <a:gd name="T8" fmla="*/ 89 w 1640"/>
                  <a:gd name="T9" fmla="*/ 516 h 2082"/>
                  <a:gd name="T10" fmla="*/ 170 w 1640"/>
                  <a:gd name="T11" fmla="*/ 627 h 2082"/>
                  <a:gd name="T12" fmla="*/ 155 w 1640"/>
                  <a:gd name="T13" fmla="*/ 1070 h 2082"/>
                  <a:gd name="T14" fmla="*/ 96 w 1640"/>
                  <a:gd name="T15" fmla="*/ 1196 h 2082"/>
                  <a:gd name="T16" fmla="*/ 0 w 1640"/>
                  <a:gd name="T17" fmla="*/ 1366 h 2082"/>
                  <a:gd name="T18" fmla="*/ 185 w 1640"/>
                  <a:gd name="T19" fmla="*/ 1580 h 2082"/>
                  <a:gd name="T20" fmla="*/ 237 w 1640"/>
                  <a:gd name="T21" fmla="*/ 1632 h 2082"/>
                  <a:gd name="T22" fmla="*/ 355 w 1640"/>
                  <a:gd name="T23" fmla="*/ 1764 h 2082"/>
                  <a:gd name="T24" fmla="*/ 569 w 1640"/>
                  <a:gd name="T25" fmla="*/ 2067 h 2082"/>
                  <a:gd name="T26" fmla="*/ 857 w 1640"/>
                  <a:gd name="T27" fmla="*/ 2052 h 2082"/>
                  <a:gd name="T28" fmla="*/ 1005 w 1640"/>
                  <a:gd name="T29" fmla="*/ 1956 h 2082"/>
                  <a:gd name="T30" fmla="*/ 1167 w 1640"/>
                  <a:gd name="T31" fmla="*/ 1816 h 2082"/>
                  <a:gd name="T32" fmla="*/ 1293 w 1640"/>
                  <a:gd name="T33" fmla="*/ 1683 h 2082"/>
                  <a:gd name="T34" fmla="*/ 1330 w 1640"/>
                  <a:gd name="T35" fmla="*/ 1609 h 2082"/>
                  <a:gd name="T36" fmla="*/ 1389 w 1640"/>
                  <a:gd name="T37" fmla="*/ 1462 h 2082"/>
                  <a:gd name="T38" fmla="*/ 1485 w 1640"/>
                  <a:gd name="T39" fmla="*/ 1373 h 2082"/>
                  <a:gd name="T40" fmla="*/ 1573 w 1640"/>
                  <a:gd name="T41" fmla="*/ 1255 h 2082"/>
                  <a:gd name="T42" fmla="*/ 1640 w 1640"/>
                  <a:gd name="T43" fmla="*/ 1107 h 2082"/>
                  <a:gd name="T44" fmla="*/ 1485 w 1640"/>
                  <a:gd name="T45" fmla="*/ 967 h 2082"/>
                  <a:gd name="T46" fmla="*/ 1359 w 1640"/>
                  <a:gd name="T47" fmla="*/ 967 h 2082"/>
                  <a:gd name="T48" fmla="*/ 1293 w 1640"/>
                  <a:gd name="T49" fmla="*/ 886 h 2082"/>
                  <a:gd name="T50" fmla="*/ 1204 w 1640"/>
                  <a:gd name="T51" fmla="*/ 672 h 2082"/>
                  <a:gd name="T52" fmla="*/ 997 w 1640"/>
                  <a:gd name="T53" fmla="*/ 539 h 2082"/>
                  <a:gd name="T54" fmla="*/ 975 w 1640"/>
                  <a:gd name="T55" fmla="*/ 295 h 2082"/>
                  <a:gd name="T56" fmla="*/ 909 w 1640"/>
                  <a:gd name="T57" fmla="*/ 324 h 2082"/>
                  <a:gd name="T58" fmla="*/ 643 w 1640"/>
                  <a:gd name="T59" fmla="*/ 391 h 2082"/>
                  <a:gd name="T60" fmla="*/ 599 w 1640"/>
                  <a:gd name="T61" fmla="*/ 413 h 2082"/>
                  <a:gd name="T62" fmla="*/ 473 w 1640"/>
                  <a:gd name="T63" fmla="*/ 531 h 2082"/>
                  <a:gd name="T64" fmla="*/ 67 w 1640"/>
                  <a:gd name="T65" fmla="*/ 605 h 20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40"/>
                  <a:gd name="T100" fmla="*/ 0 h 2082"/>
                  <a:gd name="T101" fmla="*/ 1640 w 1640"/>
                  <a:gd name="T102" fmla="*/ 2082 h 20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40" h="2082">
                    <a:moveTo>
                      <a:pt x="1182" y="29"/>
                    </a:moveTo>
                    <a:cubicBezTo>
                      <a:pt x="1053" y="16"/>
                      <a:pt x="949" y="0"/>
                      <a:pt x="820" y="7"/>
                    </a:cubicBezTo>
                    <a:cubicBezTo>
                      <a:pt x="777" y="15"/>
                      <a:pt x="738" y="29"/>
                      <a:pt x="695" y="36"/>
                    </a:cubicBezTo>
                    <a:cubicBezTo>
                      <a:pt x="648" y="52"/>
                      <a:pt x="580" y="53"/>
                      <a:pt x="539" y="81"/>
                    </a:cubicBezTo>
                    <a:cubicBezTo>
                      <a:pt x="508" y="102"/>
                      <a:pt x="445" y="126"/>
                      <a:pt x="407" y="140"/>
                    </a:cubicBezTo>
                    <a:cubicBezTo>
                      <a:pt x="384" y="162"/>
                      <a:pt x="357" y="172"/>
                      <a:pt x="333" y="192"/>
                    </a:cubicBezTo>
                    <a:cubicBezTo>
                      <a:pt x="285" y="232"/>
                      <a:pt x="337" y="198"/>
                      <a:pt x="288" y="228"/>
                    </a:cubicBezTo>
                    <a:cubicBezTo>
                      <a:pt x="244" y="290"/>
                      <a:pt x="268" y="267"/>
                      <a:pt x="222" y="302"/>
                    </a:cubicBezTo>
                    <a:cubicBezTo>
                      <a:pt x="211" y="335"/>
                      <a:pt x="177" y="356"/>
                      <a:pt x="155" y="384"/>
                    </a:cubicBezTo>
                    <a:cubicBezTo>
                      <a:pt x="123" y="426"/>
                      <a:pt x="118" y="474"/>
                      <a:pt x="89" y="516"/>
                    </a:cubicBezTo>
                    <a:cubicBezTo>
                      <a:pt x="91" y="543"/>
                      <a:pt x="76" y="579"/>
                      <a:pt x="96" y="598"/>
                    </a:cubicBezTo>
                    <a:cubicBezTo>
                      <a:pt x="159" y="657"/>
                      <a:pt x="212" y="565"/>
                      <a:pt x="170" y="627"/>
                    </a:cubicBezTo>
                    <a:cubicBezTo>
                      <a:pt x="158" y="718"/>
                      <a:pt x="129" y="833"/>
                      <a:pt x="185" y="915"/>
                    </a:cubicBezTo>
                    <a:cubicBezTo>
                      <a:pt x="202" y="968"/>
                      <a:pt x="185" y="1025"/>
                      <a:pt x="155" y="1070"/>
                    </a:cubicBezTo>
                    <a:cubicBezTo>
                      <a:pt x="136" y="1132"/>
                      <a:pt x="150" y="1102"/>
                      <a:pt x="111" y="1159"/>
                    </a:cubicBezTo>
                    <a:cubicBezTo>
                      <a:pt x="104" y="1170"/>
                      <a:pt x="101" y="1184"/>
                      <a:pt x="96" y="1196"/>
                    </a:cubicBezTo>
                    <a:cubicBezTo>
                      <a:pt x="80" y="1232"/>
                      <a:pt x="59" y="1267"/>
                      <a:pt x="37" y="1299"/>
                    </a:cubicBezTo>
                    <a:cubicBezTo>
                      <a:pt x="29" y="1323"/>
                      <a:pt x="0" y="1366"/>
                      <a:pt x="0" y="1366"/>
                    </a:cubicBezTo>
                    <a:cubicBezTo>
                      <a:pt x="63" y="1404"/>
                      <a:pt x="138" y="1410"/>
                      <a:pt x="207" y="1432"/>
                    </a:cubicBezTo>
                    <a:cubicBezTo>
                      <a:pt x="262" y="1470"/>
                      <a:pt x="214" y="1538"/>
                      <a:pt x="185" y="1580"/>
                    </a:cubicBezTo>
                    <a:cubicBezTo>
                      <a:pt x="187" y="1587"/>
                      <a:pt x="187" y="1597"/>
                      <a:pt x="192" y="1602"/>
                    </a:cubicBezTo>
                    <a:cubicBezTo>
                      <a:pt x="205" y="1615"/>
                      <a:pt x="237" y="1632"/>
                      <a:pt x="237" y="1632"/>
                    </a:cubicBezTo>
                    <a:cubicBezTo>
                      <a:pt x="250" y="1674"/>
                      <a:pt x="225" y="1705"/>
                      <a:pt x="274" y="1720"/>
                    </a:cubicBezTo>
                    <a:cubicBezTo>
                      <a:pt x="299" y="1737"/>
                      <a:pt x="355" y="1764"/>
                      <a:pt x="355" y="1764"/>
                    </a:cubicBezTo>
                    <a:cubicBezTo>
                      <a:pt x="377" y="1787"/>
                      <a:pt x="389" y="1812"/>
                      <a:pt x="407" y="1838"/>
                    </a:cubicBezTo>
                    <a:cubicBezTo>
                      <a:pt x="426" y="1936"/>
                      <a:pt x="466" y="2032"/>
                      <a:pt x="569" y="2067"/>
                    </a:cubicBezTo>
                    <a:cubicBezTo>
                      <a:pt x="607" y="2080"/>
                      <a:pt x="682" y="2080"/>
                      <a:pt x="709" y="2082"/>
                    </a:cubicBezTo>
                    <a:cubicBezTo>
                      <a:pt x="736" y="2078"/>
                      <a:pt x="821" y="2072"/>
                      <a:pt x="857" y="2052"/>
                    </a:cubicBezTo>
                    <a:cubicBezTo>
                      <a:pt x="881" y="2038"/>
                      <a:pt x="900" y="2016"/>
                      <a:pt x="923" y="2001"/>
                    </a:cubicBezTo>
                    <a:cubicBezTo>
                      <a:pt x="948" y="1984"/>
                      <a:pt x="980" y="1974"/>
                      <a:pt x="1005" y="1956"/>
                    </a:cubicBezTo>
                    <a:cubicBezTo>
                      <a:pt x="1047" y="1926"/>
                      <a:pt x="1080" y="1883"/>
                      <a:pt x="1123" y="1853"/>
                    </a:cubicBezTo>
                    <a:cubicBezTo>
                      <a:pt x="1153" y="1810"/>
                      <a:pt x="1120" y="1850"/>
                      <a:pt x="1167" y="1816"/>
                    </a:cubicBezTo>
                    <a:cubicBezTo>
                      <a:pt x="1200" y="1792"/>
                      <a:pt x="1180" y="1794"/>
                      <a:pt x="1211" y="1764"/>
                    </a:cubicBezTo>
                    <a:cubicBezTo>
                      <a:pt x="1239" y="1737"/>
                      <a:pt x="1270" y="1716"/>
                      <a:pt x="1293" y="1683"/>
                    </a:cubicBezTo>
                    <a:cubicBezTo>
                      <a:pt x="1314" y="1618"/>
                      <a:pt x="1280" y="1711"/>
                      <a:pt x="1322" y="1639"/>
                    </a:cubicBezTo>
                    <a:cubicBezTo>
                      <a:pt x="1327" y="1630"/>
                      <a:pt x="1326" y="1619"/>
                      <a:pt x="1330" y="1609"/>
                    </a:cubicBezTo>
                    <a:cubicBezTo>
                      <a:pt x="1338" y="1591"/>
                      <a:pt x="1351" y="1576"/>
                      <a:pt x="1359" y="1558"/>
                    </a:cubicBezTo>
                    <a:cubicBezTo>
                      <a:pt x="1373" y="1527"/>
                      <a:pt x="1378" y="1494"/>
                      <a:pt x="1389" y="1462"/>
                    </a:cubicBezTo>
                    <a:cubicBezTo>
                      <a:pt x="1402" y="1424"/>
                      <a:pt x="1398" y="1388"/>
                      <a:pt x="1433" y="1366"/>
                    </a:cubicBezTo>
                    <a:cubicBezTo>
                      <a:pt x="1450" y="1368"/>
                      <a:pt x="1468" y="1376"/>
                      <a:pt x="1485" y="1373"/>
                    </a:cubicBezTo>
                    <a:cubicBezTo>
                      <a:pt x="1512" y="1368"/>
                      <a:pt x="1516" y="1316"/>
                      <a:pt x="1529" y="1299"/>
                    </a:cubicBezTo>
                    <a:cubicBezTo>
                      <a:pt x="1542" y="1283"/>
                      <a:pt x="1561" y="1272"/>
                      <a:pt x="1573" y="1255"/>
                    </a:cubicBezTo>
                    <a:cubicBezTo>
                      <a:pt x="1585" y="1238"/>
                      <a:pt x="1598" y="1220"/>
                      <a:pt x="1610" y="1203"/>
                    </a:cubicBezTo>
                    <a:cubicBezTo>
                      <a:pt x="1628" y="1178"/>
                      <a:pt x="1630" y="1136"/>
                      <a:pt x="1640" y="1107"/>
                    </a:cubicBezTo>
                    <a:cubicBezTo>
                      <a:pt x="1623" y="973"/>
                      <a:pt x="1637" y="1017"/>
                      <a:pt x="1588" y="945"/>
                    </a:cubicBezTo>
                    <a:cubicBezTo>
                      <a:pt x="1546" y="950"/>
                      <a:pt x="1523" y="955"/>
                      <a:pt x="1485" y="967"/>
                    </a:cubicBezTo>
                    <a:cubicBezTo>
                      <a:pt x="1429" y="1023"/>
                      <a:pt x="1441" y="1001"/>
                      <a:pt x="1426" y="923"/>
                    </a:cubicBezTo>
                    <a:cubicBezTo>
                      <a:pt x="1401" y="938"/>
                      <a:pt x="1387" y="958"/>
                      <a:pt x="1359" y="967"/>
                    </a:cubicBezTo>
                    <a:cubicBezTo>
                      <a:pt x="1332" y="1007"/>
                      <a:pt x="1307" y="998"/>
                      <a:pt x="1256" y="1004"/>
                    </a:cubicBezTo>
                    <a:cubicBezTo>
                      <a:pt x="1240" y="960"/>
                      <a:pt x="1278" y="927"/>
                      <a:pt x="1293" y="886"/>
                    </a:cubicBezTo>
                    <a:cubicBezTo>
                      <a:pt x="1288" y="834"/>
                      <a:pt x="1288" y="782"/>
                      <a:pt x="1278" y="731"/>
                    </a:cubicBezTo>
                    <a:cubicBezTo>
                      <a:pt x="1271" y="697"/>
                      <a:pt x="1228" y="686"/>
                      <a:pt x="1204" y="672"/>
                    </a:cubicBezTo>
                    <a:cubicBezTo>
                      <a:pt x="1163" y="648"/>
                      <a:pt x="1129" y="619"/>
                      <a:pt x="1086" y="598"/>
                    </a:cubicBezTo>
                    <a:cubicBezTo>
                      <a:pt x="1059" y="571"/>
                      <a:pt x="1033" y="550"/>
                      <a:pt x="997" y="539"/>
                    </a:cubicBezTo>
                    <a:cubicBezTo>
                      <a:pt x="932" y="471"/>
                      <a:pt x="965" y="396"/>
                      <a:pt x="990" y="317"/>
                    </a:cubicBezTo>
                    <a:cubicBezTo>
                      <a:pt x="985" y="310"/>
                      <a:pt x="984" y="297"/>
                      <a:pt x="975" y="295"/>
                    </a:cubicBezTo>
                    <a:cubicBezTo>
                      <a:pt x="966" y="293"/>
                      <a:pt x="961" y="306"/>
                      <a:pt x="953" y="310"/>
                    </a:cubicBezTo>
                    <a:cubicBezTo>
                      <a:pt x="939" y="316"/>
                      <a:pt x="923" y="319"/>
                      <a:pt x="909" y="324"/>
                    </a:cubicBezTo>
                    <a:cubicBezTo>
                      <a:pt x="855" y="344"/>
                      <a:pt x="803" y="352"/>
                      <a:pt x="746" y="361"/>
                    </a:cubicBezTo>
                    <a:cubicBezTo>
                      <a:pt x="712" y="373"/>
                      <a:pt x="677" y="380"/>
                      <a:pt x="643" y="391"/>
                    </a:cubicBezTo>
                    <a:cubicBezTo>
                      <a:pt x="636" y="396"/>
                      <a:pt x="629" y="402"/>
                      <a:pt x="621" y="406"/>
                    </a:cubicBezTo>
                    <a:cubicBezTo>
                      <a:pt x="614" y="409"/>
                      <a:pt x="605" y="409"/>
                      <a:pt x="599" y="413"/>
                    </a:cubicBezTo>
                    <a:cubicBezTo>
                      <a:pt x="539" y="452"/>
                      <a:pt x="609" y="423"/>
                      <a:pt x="554" y="443"/>
                    </a:cubicBezTo>
                    <a:cubicBezTo>
                      <a:pt x="535" y="462"/>
                      <a:pt x="497" y="515"/>
                      <a:pt x="473" y="531"/>
                    </a:cubicBezTo>
                    <a:cubicBezTo>
                      <a:pt x="383" y="592"/>
                      <a:pt x="235" y="580"/>
                      <a:pt x="141" y="583"/>
                    </a:cubicBezTo>
                    <a:cubicBezTo>
                      <a:pt x="126" y="588"/>
                      <a:pt x="76" y="596"/>
                      <a:pt x="67" y="605"/>
                    </a:cubicBezTo>
                    <a:cubicBezTo>
                      <a:pt x="65" y="607"/>
                      <a:pt x="72" y="610"/>
                      <a:pt x="74" y="612"/>
                    </a:cubicBezTo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93" name="Freeform 92"/>
              <p:cNvSpPr>
                <a:spLocks/>
              </p:cNvSpPr>
              <p:nvPr/>
            </p:nvSpPr>
            <p:spPr bwMode="auto">
              <a:xfrm>
                <a:off x="2990" y="754"/>
                <a:ext cx="1850" cy="1724"/>
              </a:xfrm>
              <a:custGeom>
                <a:avLst/>
                <a:gdLst>
                  <a:gd name="T0" fmla="*/ 897 w 1850"/>
                  <a:gd name="T1" fmla="*/ 317 h 1498"/>
                  <a:gd name="T2" fmla="*/ 683 w 1850"/>
                  <a:gd name="T3" fmla="*/ 369 h 1498"/>
                  <a:gd name="T4" fmla="*/ 572 w 1850"/>
                  <a:gd name="T5" fmla="*/ 406 h 1498"/>
                  <a:gd name="T6" fmla="*/ 520 w 1850"/>
                  <a:gd name="T7" fmla="*/ 435 h 1498"/>
                  <a:gd name="T8" fmla="*/ 343 w 1850"/>
                  <a:gd name="T9" fmla="*/ 546 h 1498"/>
                  <a:gd name="T10" fmla="*/ 181 w 1850"/>
                  <a:gd name="T11" fmla="*/ 554 h 1498"/>
                  <a:gd name="T12" fmla="*/ 18 w 1850"/>
                  <a:gd name="T13" fmla="*/ 546 h 1498"/>
                  <a:gd name="T14" fmla="*/ 63 w 1850"/>
                  <a:gd name="T15" fmla="*/ 502 h 1498"/>
                  <a:gd name="T16" fmla="*/ 114 w 1850"/>
                  <a:gd name="T17" fmla="*/ 428 h 1498"/>
                  <a:gd name="T18" fmla="*/ 247 w 1850"/>
                  <a:gd name="T19" fmla="*/ 214 h 1498"/>
                  <a:gd name="T20" fmla="*/ 269 w 1850"/>
                  <a:gd name="T21" fmla="*/ 192 h 1498"/>
                  <a:gd name="T22" fmla="*/ 299 w 1850"/>
                  <a:gd name="T23" fmla="*/ 177 h 1498"/>
                  <a:gd name="T24" fmla="*/ 314 w 1850"/>
                  <a:gd name="T25" fmla="*/ 155 h 1498"/>
                  <a:gd name="T26" fmla="*/ 380 w 1850"/>
                  <a:gd name="T27" fmla="*/ 125 h 1498"/>
                  <a:gd name="T28" fmla="*/ 491 w 1850"/>
                  <a:gd name="T29" fmla="*/ 59 h 1498"/>
                  <a:gd name="T30" fmla="*/ 565 w 1850"/>
                  <a:gd name="T31" fmla="*/ 0 h 1498"/>
                  <a:gd name="T32" fmla="*/ 1222 w 1850"/>
                  <a:gd name="T33" fmla="*/ 22 h 1498"/>
                  <a:gd name="T34" fmla="*/ 1362 w 1850"/>
                  <a:gd name="T35" fmla="*/ 44 h 1498"/>
                  <a:gd name="T36" fmla="*/ 1443 w 1850"/>
                  <a:gd name="T37" fmla="*/ 66 h 1498"/>
                  <a:gd name="T38" fmla="*/ 1547 w 1850"/>
                  <a:gd name="T39" fmla="*/ 140 h 1498"/>
                  <a:gd name="T40" fmla="*/ 1650 w 1850"/>
                  <a:gd name="T41" fmla="*/ 214 h 1498"/>
                  <a:gd name="T42" fmla="*/ 1739 w 1850"/>
                  <a:gd name="T43" fmla="*/ 332 h 1498"/>
                  <a:gd name="T44" fmla="*/ 1761 w 1850"/>
                  <a:gd name="T45" fmla="*/ 664 h 1498"/>
                  <a:gd name="T46" fmla="*/ 1783 w 1850"/>
                  <a:gd name="T47" fmla="*/ 967 h 1498"/>
                  <a:gd name="T48" fmla="*/ 1798 w 1850"/>
                  <a:gd name="T49" fmla="*/ 1152 h 1498"/>
                  <a:gd name="T50" fmla="*/ 1850 w 1850"/>
                  <a:gd name="T51" fmla="*/ 1447 h 1498"/>
                  <a:gd name="T52" fmla="*/ 1835 w 1850"/>
                  <a:gd name="T53" fmla="*/ 1491 h 1498"/>
                  <a:gd name="T54" fmla="*/ 1783 w 1850"/>
                  <a:gd name="T55" fmla="*/ 1477 h 1498"/>
                  <a:gd name="T56" fmla="*/ 1650 w 1850"/>
                  <a:gd name="T57" fmla="*/ 1403 h 1498"/>
                  <a:gd name="T58" fmla="*/ 1613 w 1850"/>
                  <a:gd name="T59" fmla="*/ 1388 h 1498"/>
                  <a:gd name="T60" fmla="*/ 1569 w 1850"/>
                  <a:gd name="T61" fmla="*/ 1358 h 1498"/>
                  <a:gd name="T62" fmla="*/ 1532 w 1850"/>
                  <a:gd name="T63" fmla="*/ 1322 h 1498"/>
                  <a:gd name="T64" fmla="*/ 1495 w 1850"/>
                  <a:gd name="T65" fmla="*/ 1277 h 1498"/>
                  <a:gd name="T66" fmla="*/ 1532 w 1850"/>
                  <a:gd name="T67" fmla="*/ 1203 h 1498"/>
                  <a:gd name="T68" fmla="*/ 1576 w 1850"/>
                  <a:gd name="T69" fmla="*/ 1174 h 1498"/>
                  <a:gd name="T70" fmla="*/ 1554 w 1850"/>
                  <a:gd name="T71" fmla="*/ 915 h 1498"/>
                  <a:gd name="T72" fmla="*/ 1466 w 1850"/>
                  <a:gd name="T73" fmla="*/ 952 h 1498"/>
                  <a:gd name="T74" fmla="*/ 1466 w 1850"/>
                  <a:gd name="T75" fmla="*/ 952 h 1498"/>
                  <a:gd name="T76" fmla="*/ 1384 w 1850"/>
                  <a:gd name="T77" fmla="*/ 982 h 1498"/>
                  <a:gd name="T78" fmla="*/ 1340 w 1850"/>
                  <a:gd name="T79" fmla="*/ 1011 h 1498"/>
                  <a:gd name="T80" fmla="*/ 1237 w 1850"/>
                  <a:gd name="T81" fmla="*/ 1026 h 1498"/>
                  <a:gd name="T82" fmla="*/ 1170 w 1850"/>
                  <a:gd name="T83" fmla="*/ 1011 h 1498"/>
                  <a:gd name="T84" fmla="*/ 1155 w 1850"/>
                  <a:gd name="T85" fmla="*/ 989 h 1498"/>
                  <a:gd name="T86" fmla="*/ 1185 w 1850"/>
                  <a:gd name="T87" fmla="*/ 805 h 1498"/>
                  <a:gd name="T88" fmla="*/ 1089 w 1850"/>
                  <a:gd name="T89" fmla="*/ 657 h 1498"/>
                  <a:gd name="T90" fmla="*/ 971 w 1850"/>
                  <a:gd name="T91" fmla="*/ 598 h 1498"/>
                  <a:gd name="T92" fmla="*/ 882 w 1850"/>
                  <a:gd name="T93" fmla="*/ 517 h 1498"/>
                  <a:gd name="T94" fmla="*/ 867 w 1850"/>
                  <a:gd name="T95" fmla="*/ 472 h 1498"/>
                  <a:gd name="T96" fmla="*/ 816 w 1850"/>
                  <a:gd name="T97" fmla="*/ 325 h 149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850"/>
                  <a:gd name="T148" fmla="*/ 0 h 1498"/>
                  <a:gd name="T149" fmla="*/ 1850 w 1850"/>
                  <a:gd name="T150" fmla="*/ 1498 h 149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850" h="1498">
                    <a:moveTo>
                      <a:pt x="897" y="317"/>
                    </a:moveTo>
                    <a:cubicBezTo>
                      <a:pt x="824" y="330"/>
                      <a:pt x="755" y="352"/>
                      <a:pt x="683" y="369"/>
                    </a:cubicBezTo>
                    <a:cubicBezTo>
                      <a:pt x="647" y="387"/>
                      <a:pt x="611" y="396"/>
                      <a:pt x="572" y="406"/>
                    </a:cubicBezTo>
                    <a:cubicBezTo>
                      <a:pt x="556" y="417"/>
                      <a:pt x="536" y="423"/>
                      <a:pt x="520" y="435"/>
                    </a:cubicBezTo>
                    <a:cubicBezTo>
                      <a:pt x="472" y="469"/>
                      <a:pt x="408" y="541"/>
                      <a:pt x="343" y="546"/>
                    </a:cubicBezTo>
                    <a:cubicBezTo>
                      <a:pt x="289" y="550"/>
                      <a:pt x="235" y="551"/>
                      <a:pt x="181" y="554"/>
                    </a:cubicBezTo>
                    <a:cubicBezTo>
                      <a:pt x="127" y="571"/>
                      <a:pt x="86" y="588"/>
                      <a:pt x="18" y="546"/>
                    </a:cubicBezTo>
                    <a:cubicBezTo>
                      <a:pt x="0" y="535"/>
                      <a:pt x="48" y="517"/>
                      <a:pt x="63" y="502"/>
                    </a:cubicBezTo>
                    <a:cubicBezTo>
                      <a:pt x="87" y="479"/>
                      <a:pt x="100" y="459"/>
                      <a:pt x="114" y="428"/>
                    </a:cubicBezTo>
                    <a:cubicBezTo>
                      <a:pt x="145" y="357"/>
                      <a:pt x="164" y="241"/>
                      <a:pt x="247" y="214"/>
                    </a:cubicBezTo>
                    <a:cubicBezTo>
                      <a:pt x="254" y="207"/>
                      <a:pt x="261" y="198"/>
                      <a:pt x="269" y="192"/>
                    </a:cubicBezTo>
                    <a:cubicBezTo>
                      <a:pt x="278" y="186"/>
                      <a:pt x="290" y="184"/>
                      <a:pt x="299" y="177"/>
                    </a:cubicBezTo>
                    <a:cubicBezTo>
                      <a:pt x="306" y="171"/>
                      <a:pt x="307" y="161"/>
                      <a:pt x="314" y="155"/>
                    </a:cubicBezTo>
                    <a:cubicBezTo>
                      <a:pt x="331" y="141"/>
                      <a:pt x="361" y="136"/>
                      <a:pt x="380" y="125"/>
                    </a:cubicBezTo>
                    <a:cubicBezTo>
                      <a:pt x="428" y="98"/>
                      <a:pt x="437" y="77"/>
                      <a:pt x="491" y="59"/>
                    </a:cubicBezTo>
                    <a:cubicBezTo>
                      <a:pt x="515" y="35"/>
                      <a:pt x="541" y="24"/>
                      <a:pt x="565" y="0"/>
                    </a:cubicBezTo>
                    <a:cubicBezTo>
                      <a:pt x="888" y="4"/>
                      <a:pt x="982" y="0"/>
                      <a:pt x="1222" y="22"/>
                    </a:cubicBezTo>
                    <a:cubicBezTo>
                      <a:pt x="1271" y="31"/>
                      <a:pt x="1311" y="39"/>
                      <a:pt x="1362" y="44"/>
                    </a:cubicBezTo>
                    <a:cubicBezTo>
                      <a:pt x="1390" y="50"/>
                      <a:pt x="1416" y="59"/>
                      <a:pt x="1443" y="66"/>
                    </a:cubicBezTo>
                    <a:cubicBezTo>
                      <a:pt x="1477" y="90"/>
                      <a:pt x="1510" y="121"/>
                      <a:pt x="1547" y="140"/>
                    </a:cubicBezTo>
                    <a:cubicBezTo>
                      <a:pt x="1560" y="179"/>
                      <a:pt x="1614" y="195"/>
                      <a:pt x="1650" y="214"/>
                    </a:cubicBezTo>
                    <a:cubicBezTo>
                      <a:pt x="1697" y="239"/>
                      <a:pt x="1720" y="285"/>
                      <a:pt x="1739" y="332"/>
                    </a:cubicBezTo>
                    <a:cubicBezTo>
                      <a:pt x="1743" y="470"/>
                      <a:pt x="1742" y="546"/>
                      <a:pt x="1761" y="664"/>
                    </a:cubicBezTo>
                    <a:cubicBezTo>
                      <a:pt x="1766" y="817"/>
                      <a:pt x="1765" y="853"/>
                      <a:pt x="1783" y="967"/>
                    </a:cubicBezTo>
                    <a:cubicBezTo>
                      <a:pt x="1788" y="1029"/>
                      <a:pt x="1793" y="1090"/>
                      <a:pt x="1798" y="1152"/>
                    </a:cubicBezTo>
                    <a:cubicBezTo>
                      <a:pt x="1805" y="1243"/>
                      <a:pt x="1794" y="1365"/>
                      <a:pt x="1850" y="1447"/>
                    </a:cubicBezTo>
                    <a:cubicBezTo>
                      <a:pt x="1845" y="1462"/>
                      <a:pt x="1849" y="1485"/>
                      <a:pt x="1835" y="1491"/>
                    </a:cubicBezTo>
                    <a:cubicBezTo>
                      <a:pt x="1819" y="1498"/>
                      <a:pt x="1800" y="1483"/>
                      <a:pt x="1783" y="1477"/>
                    </a:cubicBezTo>
                    <a:cubicBezTo>
                      <a:pt x="1736" y="1460"/>
                      <a:pt x="1694" y="1426"/>
                      <a:pt x="1650" y="1403"/>
                    </a:cubicBezTo>
                    <a:cubicBezTo>
                      <a:pt x="1638" y="1397"/>
                      <a:pt x="1625" y="1394"/>
                      <a:pt x="1613" y="1388"/>
                    </a:cubicBezTo>
                    <a:cubicBezTo>
                      <a:pt x="1597" y="1379"/>
                      <a:pt x="1569" y="1358"/>
                      <a:pt x="1569" y="1358"/>
                    </a:cubicBezTo>
                    <a:cubicBezTo>
                      <a:pt x="1526" y="1294"/>
                      <a:pt x="1584" y="1374"/>
                      <a:pt x="1532" y="1322"/>
                    </a:cubicBezTo>
                    <a:cubicBezTo>
                      <a:pt x="1518" y="1308"/>
                      <a:pt x="1509" y="1291"/>
                      <a:pt x="1495" y="1277"/>
                    </a:cubicBezTo>
                    <a:cubicBezTo>
                      <a:pt x="1485" y="1245"/>
                      <a:pt x="1506" y="1224"/>
                      <a:pt x="1532" y="1203"/>
                    </a:cubicBezTo>
                    <a:cubicBezTo>
                      <a:pt x="1546" y="1192"/>
                      <a:pt x="1576" y="1174"/>
                      <a:pt x="1576" y="1174"/>
                    </a:cubicBezTo>
                    <a:cubicBezTo>
                      <a:pt x="1630" y="1095"/>
                      <a:pt x="1575" y="998"/>
                      <a:pt x="1554" y="915"/>
                    </a:cubicBezTo>
                    <a:cubicBezTo>
                      <a:pt x="1493" y="926"/>
                      <a:pt x="1522" y="915"/>
                      <a:pt x="1466" y="952"/>
                    </a:cubicBezTo>
                    <a:cubicBezTo>
                      <a:pt x="1437" y="960"/>
                      <a:pt x="1410" y="966"/>
                      <a:pt x="1384" y="982"/>
                    </a:cubicBezTo>
                    <a:cubicBezTo>
                      <a:pt x="1369" y="991"/>
                      <a:pt x="1357" y="1008"/>
                      <a:pt x="1340" y="1011"/>
                    </a:cubicBezTo>
                    <a:cubicBezTo>
                      <a:pt x="1277" y="1023"/>
                      <a:pt x="1311" y="1017"/>
                      <a:pt x="1237" y="1026"/>
                    </a:cubicBezTo>
                    <a:cubicBezTo>
                      <a:pt x="1215" y="1021"/>
                      <a:pt x="1191" y="1020"/>
                      <a:pt x="1170" y="1011"/>
                    </a:cubicBezTo>
                    <a:cubicBezTo>
                      <a:pt x="1162" y="1007"/>
                      <a:pt x="1156" y="998"/>
                      <a:pt x="1155" y="989"/>
                    </a:cubicBezTo>
                    <a:cubicBezTo>
                      <a:pt x="1152" y="933"/>
                      <a:pt x="1168" y="860"/>
                      <a:pt x="1185" y="805"/>
                    </a:cubicBezTo>
                    <a:cubicBezTo>
                      <a:pt x="1170" y="725"/>
                      <a:pt x="1165" y="688"/>
                      <a:pt x="1089" y="657"/>
                    </a:cubicBezTo>
                    <a:cubicBezTo>
                      <a:pt x="1056" y="624"/>
                      <a:pt x="1014" y="612"/>
                      <a:pt x="971" y="598"/>
                    </a:cubicBezTo>
                    <a:cubicBezTo>
                      <a:pt x="937" y="573"/>
                      <a:pt x="916" y="539"/>
                      <a:pt x="882" y="517"/>
                    </a:cubicBezTo>
                    <a:cubicBezTo>
                      <a:pt x="877" y="502"/>
                      <a:pt x="869" y="488"/>
                      <a:pt x="867" y="472"/>
                    </a:cubicBezTo>
                    <a:cubicBezTo>
                      <a:pt x="843" y="313"/>
                      <a:pt x="904" y="325"/>
                      <a:pt x="816" y="325"/>
                    </a:cubicBezTo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586" name="Freeform 93"/>
            <p:cNvSpPr>
              <a:spLocks/>
            </p:cNvSpPr>
            <p:nvPr/>
          </p:nvSpPr>
          <p:spPr bwMode="auto">
            <a:xfrm>
              <a:off x="3229" y="1706"/>
              <a:ext cx="998" cy="1088"/>
            </a:xfrm>
            <a:custGeom>
              <a:avLst/>
              <a:gdLst>
                <a:gd name="T0" fmla="*/ 272 w 998"/>
                <a:gd name="T1" fmla="*/ 0 h 952"/>
                <a:gd name="T2" fmla="*/ 0 w 998"/>
                <a:gd name="T3" fmla="*/ 907 h 952"/>
                <a:gd name="T4" fmla="*/ 272 w 998"/>
                <a:gd name="T5" fmla="*/ 952 h 952"/>
                <a:gd name="T6" fmla="*/ 499 w 998"/>
                <a:gd name="T7" fmla="*/ 227 h 952"/>
                <a:gd name="T8" fmla="*/ 726 w 998"/>
                <a:gd name="T9" fmla="*/ 952 h 952"/>
                <a:gd name="T10" fmla="*/ 998 w 998"/>
                <a:gd name="T11" fmla="*/ 907 h 952"/>
                <a:gd name="T12" fmla="*/ 726 w 998"/>
                <a:gd name="T13" fmla="*/ 0 h 952"/>
                <a:gd name="T14" fmla="*/ 272 w 998"/>
                <a:gd name="T15" fmla="*/ 0 h 9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8"/>
                <a:gd name="T25" fmla="*/ 0 h 952"/>
                <a:gd name="T26" fmla="*/ 998 w 998"/>
                <a:gd name="T27" fmla="*/ 952 h 9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8" h="952">
                  <a:moveTo>
                    <a:pt x="272" y="0"/>
                  </a:moveTo>
                  <a:lnTo>
                    <a:pt x="0" y="907"/>
                  </a:lnTo>
                  <a:lnTo>
                    <a:pt x="272" y="952"/>
                  </a:lnTo>
                  <a:lnTo>
                    <a:pt x="499" y="227"/>
                  </a:lnTo>
                  <a:lnTo>
                    <a:pt x="726" y="952"/>
                  </a:lnTo>
                  <a:lnTo>
                    <a:pt x="998" y="907"/>
                  </a:lnTo>
                  <a:lnTo>
                    <a:pt x="726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018D7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87" name="Freeform 94"/>
            <p:cNvSpPr>
              <a:spLocks/>
            </p:cNvSpPr>
            <p:nvPr/>
          </p:nvSpPr>
          <p:spPr bwMode="auto">
            <a:xfrm flipH="1">
              <a:off x="4007" y="1109"/>
              <a:ext cx="272" cy="590"/>
            </a:xfrm>
            <a:custGeom>
              <a:avLst/>
              <a:gdLst>
                <a:gd name="T0" fmla="*/ 227 w 272"/>
                <a:gd name="T1" fmla="*/ 0 h 771"/>
                <a:gd name="T2" fmla="*/ 0 w 272"/>
                <a:gd name="T3" fmla="*/ 726 h 771"/>
                <a:gd name="T4" fmla="*/ 182 w 272"/>
                <a:gd name="T5" fmla="*/ 771 h 771"/>
                <a:gd name="T6" fmla="*/ 272 w 272"/>
                <a:gd name="T7" fmla="*/ 363 h 771"/>
                <a:gd name="T8" fmla="*/ 227 w 272"/>
                <a:gd name="T9" fmla="*/ 0 h 7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771"/>
                <a:gd name="T17" fmla="*/ 272 w 272"/>
                <a:gd name="T18" fmla="*/ 771 h 7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771">
                  <a:moveTo>
                    <a:pt x="227" y="0"/>
                  </a:moveTo>
                  <a:lnTo>
                    <a:pt x="0" y="726"/>
                  </a:lnTo>
                  <a:lnTo>
                    <a:pt x="182" y="771"/>
                  </a:lnTo>
                  <a:lnTo>
                    <a:pt x="272" y="363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88" name="Freeform 95"/>
            <p:cNvSpPr>
              <a:spLocks/>
            </p:cNvSpPr>
            <p:nvPr/>
          </p:nvSpPr>
          <p:spPr bwMode="auto">
            <a:xfrm>
              <a:off x="3263" y="1077"/>
              <a:ext cx="545" cy="454"/>
            </a:xfrm>
            <a:custGeom>
              <a:avLst/>
              <a:gdLst>
                <a:gd name="T0" fmla="*/ 136 w 545"/>
                <a:gd name="T1" fmla="*/ 0 h 454"/>
                <a:gd name="T2" fmla="*/ 0 w 545"/>
                <a:gd name="T3" fmla="*/ 454 h 454"/>
                <a:gd name="T4" fmla="*/ 545 w 545"/>
                <a:gd name="T5" fmla="*/ 454 h 454"/>
                <a:gd name="T6" fmla="*/ 545 w 545"/>
                <a:gd name="T7" fmla="*/ 318 h 454"/>
                <a:gd name="T8" fmla="*/ 182 w 545"/>
                <a:gd name="T9" fmla="*/ 318 h 454"/>
                <a:gd name="T10" fmla="*/ 136 w 545"/>
                <a:gd name="T11" fmla="*/ 0 h 4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5"/>
                <a:gd name="T19" fmla="*/ 0 h 454"/>
                <a:gd name="T20" fmla="*/ 545 w 545"/>
                <a:gd name="T21" fmla="*/ 454 h 4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5" h="454">
                  <a:moveTo>
                    <a:pt x="136" y="0"/>
                  </a:moveTo>
                  <a:lnTo>
                    <a:pt x="0" y="454"/>
                  </a:lnTo>
                  <a:lnTo>
                    <a:pt x="545" y="454"/>
                  </a:lnTo>
                  <a:lnTo>
                    <a:pt x="545" y="318"/>
                  </a:lnTo>
                  <a:lnTo>
                    <a:pt x="182" y="318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89" name="Freeform 96"/>
            <p:cNvSpPr>
              <a:spLocks/>
            </p:cNvSpPr>
            <p:nvPr/>
          </p:nvSpPr>
          <p:spPr bwMode="auto">
            <a:xfrm rot="-5620212">
              <a:off x="3814" y="1340"/>
              <a:ext cx="121" cy="220"/>
            </a:xfrm>
            <a:custGeom>
              <a:avLst/>
              <a:gdLst>
                <a:gd name="T0" fmla="*/ 340 w 643"/>
                <a:gd name="T1" fmla="*/ 46 h 1082"/>
                <a:gd name="T2" fmla="*/ 23 w 643"/>
                <a:gd name="T3" fmla="*/ 635 h 1082"/>
                <a:gd name="T4" fmla="*/ 204 w 643"/>
                <a:gd name="T5" fmla="*/ 1044 h 1082"/>
                <a:gd name="T6" fmla="*/ 477 w 643"/>
                <a:gd name="T7" fmla="*/ 862 h 1082"/>
                <a:gd name="T8" fmla="*/ 431 w 643"/>
                <a:gd name="T9" fmla="*/ 726 h 1082"/>
                <a:gd name="T10" fmla="*/ 295 w 643"/>
                <a:gd name="T11" fmla="*/ 817 h 1082"/>
                <a:gd name="T12" fmla="*/ 250 w 643"/>
                <a:gd name="T13" fmla="*/ 681 h 1082"/>
                <a:gd name="T14" fmla="*/ 386 w 643"/>
                <a:gd name="T15" fmla="*/ 635 h 1082"/>
                <a:gd name="T16" fmla="*/ 340 w 643"/>
                <a:gd name="T17" fmla="*/ 272 h 1082"/>
                <a:gd name="T18" fmla="*/ 431 w 643"/>
                <a:gd name="T19" fmla="*/ 726 h 1082"/>
                <a:gd name="T20" fmla="*/ 613 w 643"/>
                <a:gd name="T21" fmla="*/ 681 h 1082"/>
                <a:gd name="T22" fmla="*/ 567 w 643"/>
                <a:gd name="T23" fmla="*/ 363 h 1082"/>
                <a:gd name="T24" fmla="*/ 613 w 643"/>
                <a:gd name="T25" fmla="*/ 91 h 1082"/>
                <a:gd name="T26" fmla="*/ 386 w 643"/>
                <a:gd name="T27" fmla="*/ 0 h 1082"/>
                <a:gd name="T28" fmla="*/ 340 w 643"/>
                <a:gd name="T29" fmla="*/ 91 h 108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3"/>
                <a:gd name="T46" fmla="*/ 0 h 1082"/>
                <a:gd name="T47" fmla="*/ 643 w 643"/>
                <a:gd name="T48" fmla="*/ 1082 h 108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90" name="Freeform 97"/>
            <p:cNvSpPr>
              <a:spLocks/>
            </p:cNvSpPr>
            <p:nvPr/>
          </p:nvSpPr>
          <p:spPr bwMode="auto">
            <a:xfrm>
              <a:off x="3424" y="997"/>
              <a:ext cx="409" cy="528"/>
            </a:xfrm>
            <a:custGeom>
              <a:avLst/>
              <a:gdLst>
                <a:gd name="T0" fmla="*/ 409 w 409"/>
                <a:gd name="T1" fmla="*/ 0 h 499"/>
                <a:gd name="T2" fmla="*/ 0 w 409"/>
                <a:gd name="T3" fmla="*/ 499 h 499"/>
                <a:gd name="T4" fmla="*/ 409 w 409"/>
                <a:gd name="T5" fmla="*/ 499 h 499"/>
                <a:gd name="T6" fmla="*/ 409 w 409"/>
                <a:gd name="T7" fmla="*/ 0 h 4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9"/>
                <a:gd name="T13" fmla="*/ 0 h 499"/>
                <a:gd name="T14" fmla="*/ 409 w 409"/>
                <a:gd name="T15" fmla="*/ 499 h 4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9" h="499">
                  <a:moveTo>
                    <a:pt x="409" y="0"/>
                  </a:moveTo>
                  <a:lnTo>
                    <a:pt x="0" y="499"/>
                  </a:lnTo>
                  <a:lnTo>
                    <a:pt x="409" y="499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91" name="Freeform 98"/>
            <p:cNvSpPr>
              <a:spLocks/>
            </p:cNvSpPr>
            <p:nvPr/>
          </p:nvSpPr>
          <p:spPr bwMode="auto">
            <a:xfrm>
              <a:off x="3515" y="572"/>
              <a:ext cx="318" cy="227"/>
            </a:xfrm>
            <a:custGeom>
              <a:avLst/>
              <a:gdLst>
                <a:gd name="T0" fmla="*/ 0 w 318"/>
                <a:gd name="T1" fmla="*/ 91 h 227"/>
                <a:gd name="T2" fmla="*/ 318 w 318"/>
                <a:gd name="T3" fmla="*/ 227 h 227"/>
                <a:gd name="T4" fmla="*/ 318 w 318"/>
                <a:gd name="T5" fmla="*/ 91 h 227"/>
                <a:gd name="T6" fmla="*/ 91 w 318"/>
                <a:gd name="T7" fmla="*/ 0 h 227"/>
                <a:gd name="T8" fmla="*/ 0 w 318"/>
                <a:gd name="T9" fmla="*/ 46 h 227"/>
                <a:gd name="T10" fmla="*/ 0 w 318"/>
                <a:gd name="T11" fmla="*/ 91 h 2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8"/>
                <a:gd name="T19" fmla="*/ 0 h 227"/>
                <a:gd name="T20" fmla="*/ 318 w 318"/>
                <a:gd name="T21" fmla="*/ 227 h 2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8" h="227">
                  <a:moveTo>
                    <a:pt x="0" y="91"/>
                  </a:moveTo>
                  <a:lnTo>
                    <a:pt x="318" y="227"/>
                  </a:lnTo>
                  <a:lnTo>
                    <a:pt x="318" y="91"/>
                  </a:lnTo>
                  <a:lnTo>
                    <a:pt x="91" y="0"/>
                  </a:lnTo>
                  <a:lnTo>
                    <a:pt x="0" y="46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" name="Group 133"/>
          <p:cNvGrpSpPr>
            <a:grpSpLocks/>
          </p:cNvGrpSpPr>
          <p:nvPr/>
        </p:nvGrpSpPr>
        <p:grpSpPr bwMode="auto">
          <a:xfrm>
            <a:off x="4716463" y="2420938"/>
            <a:ext cx="936625" cy="1511300"/>
            <a:chOff x="3832" y="1752"/>
            <a:chExt cx="590" cy="952"/>
          </a:xfrm>
        </p:grpSpPr>
        <p:sp>
          <p:nvSpPr>
            <p:cNvPr id="17566" name="Freeform 119"/>
            <p:cNvSpPr>
              <a:spLocks/>
            </p:cNvSpPr>
            <p:nvPr/>
          </p:nvSpPr>
          <p:spPr bwMode="auto">
            <a:xfrm flipH="1">
              <a:off x="4245" y="2584"/>
              <a:ext cx="177" cy="119"/>
            </a:xfrm>
            <a:custGeom>
              <a:avLst/>
              <a:gdLst>
                <a:gd name="T0" fmla="*/ 695 w 1012"/>
                <a:gd name="T1" fmla="*/ 68 h 544"/>
                <a:gd name="T2" fmla="*/ 650 w 1012"/>
                <a:gd name="T3" fmla="*/ 204 h 544"/>
                <a:gd name="T4" fmla="*/ 559 w 1012"/>
                <a:gd name="T5" fmla="*/ 249 h 544"/>
                <a:gd name="T6" fmla="*/ 196 w 1012"/>
                <a:gd name="T7" fmla="*/ 295 h 544"/>
                <a:gd name="T8" fmla="*/ 60 w 1012"/>
                <a:gd name="T9" fmla="*/ 385 h 544"/>
                <a:gd name="T10" fmla="*/ 60 w 1012"/>
                <a:gd name="T11" fmla="*/ 476 h 544"/>
                <a:gd name="T12" fmla="*/ 423 w 1012"/>
                <a:gd name="T13" fmla="*/ 476 h 544"/>
                <a:gd name="T14" fmla="*/ 650 w 1012"/>
                <a:gd name="T15" fmla="*/ 385 h 544"/>
                <a:gd name="T16" fmla="*/ 740 w 1012"/>
                <a:gd name="T17" fmla="*/ 431 h 544"/>
                <a:gd name="T18" fmla="*/ 740 w 1012"/>
                <a:gd name="T19" fmla="*/ 476 h 544"/>
                <a:gd name="T20" fmla="*/ 967 w 1012"/>
                <a:gd name="T21" fmla="*/ 476 h 544"/>
                <a:gd name="T22" fmla="*/ 967 w 1012"/>
                <a:gd name="T23" fmla="*/ 68 h 544"/>
                <a:gd name="T24" fmla="*/ 695 w 1012"/>
                <a:gd name="T25" fmla="*/ 68 h 5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12"/>
                <a:gd name="T40" fmla="*/ 0 h 544"/>
                <a:gd name="T41" fmla="*/ 1012 w 1012"/>
                <a:gd name="T42" fmla="*/ 544 h 5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67" name="Freeform 120"/>
            <p:cNvSpPr>
              <a:spLocks/>
            </p:cNvSpPr>
            <p:nvPr/>
          </p:nvSpPr>
          <p:spPr bwMode="auto">
            <a:xfrm>
              <a:off x="3832" y="2585"/>
              <a:ext cx="177" cy="119"/>
            </a:xfrm>
            <a:custGeom>
              <a:avLst/>
              <a:gdLst>
                <a:gd name="T0" fmla="*/ 695 w 1012"/>
                <a:gd name="T1" fmla="*/ 68 h 544"/>
                <a:gd name="T2" fmla="*/ 650 w 1012"/>
                <a:gd name="T3" fmla="*/ 204 h 544"/>
                <a:gd name="T4" fmla="*/ 559 w 1012"/>
                <a:gd name="T5" fmla="*/ 249 h 544"/>
                <a:gd name="T6" fmla="*/ 196 w 1012"/>
                <a:gd name="T7" fmla="*/ 295 h 544"/>
                <a:gd name="T8" fmla="*/ 60 w 1012"/>
                <a:gd name="T9" fmla="*/ 385 h 544"/>
                <a:gd name="T10" fmla="*/ 60 w 1012"/>
                <a:gd name="T11" fmla="*/ 476 h 544"/>
                <a:gd name="T12" fmla="*/ 423 w 1012"/>
                <a:gd name="T13" fmla="*/ 476 h 544"/>
                <a:gd name="T14" fmla="*/ 650 w 1012"/>
                <a:gd name="T15" fmla="*/ 385 h 544"/>
                <a:gd name="T16" fmla="*/ 740 w 1012"/>
                <a:gd name="T17" fmla="*/ 431 h 544"/>
                <a:gd name="T18" fmla="*/ 740 w 1012"/>
                <a:gd name="T19" fmla="*/ 476 h 544"/>
                <a:gd name="T20" fmla="*/ 967 w 1012"/>
                <a:gd name="T21" fmla="*/ 476 h 544"/>
                <a:gd name="T22" fmla="*/ 967 w 1012"/>
                <a:gd name="T23" fmla="*/ 68 h 544"/>
                <a:gd name="T24" fmla="*/ 695 w 1012"/>
                <a:gd name="T25" fmla="*/ 68 h 5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12"/>
                <a:gd name="T40" fmla="*/ 0 h 544"/>
                <a:gd name="T41" fmla="*/ 1012 w 1012"/>
                <a:gd name="T42" fmla="*/ 544 h 5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68" name="Freeform 121"/>
            <p:cNvSpPr>
              <a:spLocks/>
            </p:cNvSpPr>
            <p:nvPr/>
          </p:nvSpPr>
          <p:spPr bwMode="auto">
            <a:xfrm flipH="1">
              <a:off x="4304" y="2173"/>
              <a:ext cx="53" cy="89"/>
            </a:xfrm>
            <a:custGeom>
              <a:avLst/>
              <a:gdLst>
                <a:gd name="T0" fmla="*/ 340 w 643"/>
                <a:gd name="T1" fmla="*/ 46 h 1082"/>
                <a:gd name="T2" fmla="*/ 23 w 643"/>
                <a:gd name="T3" fmla="*/ 635 h 1082"/>
                <a:gd name="T4" fmla="*/ 204 w 643"/>
                <a:gd name="T5" fmla="*/ 1044 h 1082"/>
                <a:gd name="T6" fmla="*/ 477 w 643"/>
                <a:gd name="T7" fmla="*/ 862 h 1082"/>
                <a:gd name="T8" fmla="*/ 431 w 643"/>
                <a:gd name="T9" fmla="*/ 726 h 1082"/>
                <a:gd name="T10" fmla="*/ 295 w 643"/>
                <a:gd name="T11" fmla="*/ 817 h 1082"/>
                <a:gd name="T12" fmla="*/ 250 w 643"/>
                <a:gd name="T13" fmla="*/ 681 h 1082"/>
                <a:gd name="T14" fmla="*/ 386 w 643"/>
                <a:gd name="T15" fmla="*/ 635 h 1082"/>
                <a:gd name="T16" fmla="*/ 340 w 643"/>
                <a:gd name="T17" fmla="*/ 272 h 1082"/>
                <a:gd name="T18" fmla="*/ 431 w 643"/>
                <a:gd name="T19" fmla="*/ 726 h 1082"/>
                <a:gd name="T20" fmla="*/ 613 w 643"/>
                <a:gd name="T21" fmla="*/ 681 h 1082"/>
                <a:gd name="T22" fmla="*/ 567 w 643"/>
                <a:gd name="T23" fmla="*/ 363 h 1082"/>
                <a:gd name="T24" fmla="*/ 613 w 643"/>
                <a:gd name="T25" fmla="*/ 91 h 1082"/>
                <a:gd name="T26" fmla="*/ 386 w 643"/>
                <a:gd name="T27" fmla="*/ 0 h 1082"/>
                <a:gd name="T28" fmla="*/ 340 w 643"/>
                <a:gd name="T29" fmla="*/ 91 h 108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3"/>
                <a:gd name="T46" fmla="*/ 0 h 1082"/>
                <a:gd name="T47" fmla="*/ 643 w 643"/>
                <a:gd name="T48" fmla="*/ 1082 h 108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69" name="Freeform 122" descr="Циновка"/>
            <p:cNvSpPr>
              <a:spLocks/>
            </p:cNvSpPr>
            <p:nvPr/>
          </p:nvSpPr>
          <p:spPr bwMode="auto">
            <a:xfrm>
              <a:off x="3956" y="1911"/>
              <a:ext cx="309" cy="335"/>
            </a:xfrm>
            <a:custGeom>
              <a:avLst/>
              <a:gdLst>
                <a:gd name="T0" fmla="*/ 356 w 816"/>
                <a:gd name="T1" fmla="*/ 15 h 1059"/>
                <a:gd name="T2" fmla="*/ 38 w 816"/>
                <a:gd name="T3" fmla="*/ 197 h 1059"/>
                <a:gd name="T4" fmla="*/ 129 w 816"/>
                <a:gd name="T5" fmla="*/ 877 h 1059"/>
                <a:gd name="T6" fmla="*/ 673 w 816"/>
                <a:gd name="T7" fmla="*/ 968 h 1059"/>
                <a:gd name="T8" fmla="*/ 809 w 816"/>
                <a:gd name="T9" fmla="*/ 333 h 1059"/>
                <a:gd name="T10" fmla="*/ 718 w 816"/>
                <a:gd name="T11" fmla="*/ 106 h 1059"/>
                <a:gd name="T12" fmla="*/ 356 w 816"/>
                <a:gd name="T13" fmla="*/ 15 h 10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6"/>
                <a:gd name="T22" fmla="*/ 0 h 1059"/>
                <a:gd name="T23" fmla="*/ 816 w 816"/>
                <a:gd name="T24" fmla="*/ 1059 h 10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6" h="1059">
                  <a:moveTo>
                    <a:pt x="356" y="15"/>
                  </a:moveTo>
                  <a:cubicBezTo>
                    <a:pt x="243" y="30"/>
                    <a:pt x="76" y="53"/>
                    <a:pt x="38" y="197"/>
                  </a:cubicBezTo>
                  <a:cubicBezTo>
                    <a:pt x="0" y="341"/>
                    <a:pt x="23" y="749"/>
                    <a:pt x="129" y="877"/>
                  </a:cubicBezTo>
                  <a:cubicBezTo>
                    <a:pt x="235" y="1005"/>
                    <a:pt x="560" y="1059"/>
                    <a:pt x="673" y="968"/>
                  </a:cubicBezTo>
                  <a:cubicBezTo>
                    <a:pt x="786" y="877"/>
                    <a:pt x="802" y="477"/>
                    <a:pt x="809" y="333"/>
                  </a:cubicBezTo>
                  <a:cubicBezTo>
                    <a:pt x="816" y="189"/>
                    <a:pt x="794" y="159"/>
                    <a:pt x="718" y="106"/>
                  </a:cubicBezTo>
                  <a:cubicBezTo>
                    <a:pt x="642" y="53"/>
                    <a:pt x="469" y="0"/>
                    <a:pt x="356" y="15"/>
                  </a:cubicBez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70" name="Freeform 123"/>
            <p:cNvSpPr>
              <a:spLocks/>
            </p:cNvSpPr>
            <p:nvPr/>
          </p:nvSpPr>
          <p:spPr bwMode="auto">
            <a:xfrm>
              <a:off x="4079" y="1770"/>
              <a:ext cx="94" cy="181"/>
            </a:xfrm>
            <a:custGeom>
              <a:avLst/>
              <a:gdLst>
                <a:gd name="T0" fmla="*/ 0 w 218"/>
                <a:gd name="T1" fmla="*/ 256 h 448"/>
                <a:gd name="T2" fmla="*/ 30 w 218"/>
                <a:gd name="T3" fmla="*/ 433 h 448"/>
                <a:gd name="T4" fmla="*/ 192 w 218"/>
                <a:gd name="T5" fmla="*/ 418 h 448"/>
                <a:gd name="T6" fmla="*/ 140 w 218"/>
                <a:gd name="T7" fmla="*/ 270 h 448"/>
                <a:gd name="T8" fmla="*/ 89 w 218"/>
                <a:gd name="T9" fmla="*/ 130 h 448"/>
                <a:gd name="T10" fmla="*/ 0 w 218"/>
                <a:gd name="T11" fmla="*/ 256 h 4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8"/>
                <a:gd name="T19" fmla="*/ 0 h 448"/>
                <a:gd name="T20" fmla="*/ 218 w 218"/>
                <a:gd name="T21" fmla="*/ 448 h 4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8" h="448">
                  <a:moveTo>
                    <a:pt x="0" y="256"/>
                  </a:moveTo>
                  <a:cubicBezTo>
                    <a:pt x="14" y="315"/>
                    <a:pt x="9" y="375"/>
                    <a:pt x="30" y="433"/>
                  </a:cubicBezTo>
                  <a:cubicBezTo>
                    <a:pt x="84" y="428"/>
                    <a:pt x="147" y="448"/>
                    <a:pt x="192" y="418"/>
                  </a:cubicBezTo>
                  <a:cubicBezTo>
                    <a:pt x="218" y="401"/>
                    <a:pt x="158" y="288"/>
                    <a:pt x="140" y="270"/>
                  </a:cubicBezTo>
                  <a:cubicBezTo>
                    <a:pt x="119" y="0"/>
                    <a:pt x="167" y="77"/>
                    <a:pt x="89" y="130"/>
                  </a:cubicBezTo>
                  <a:cubicBezTo>
                    <a:pt x="65" y="178"/>
                    <a:pt x="24" y="207"/>
                    <a:pt x="0" y="25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571" name="Group 124"/>
            <p:cNvGrpSpPr>
              <a:grpSpLocks/>
            </p:cNvGrpSpPr>
            <p:nvPr/>
          </p:nvGrpSpPr>
          <p:grpSpPr bwMode="auto">
            <a:xfrm>
              <a:off x="4015" y="1752"/>
              <a:ext cx="152" cy="165"/>
              <a:chOff x="2983" y="754"/>
              <a:chExt cx="1857" cy="2126"/>
            </a:xfrm>
          </p:grpSpPr>
          <p:sp>
            <p:nvSpPr>
              <p:cNvPr id="17578" name="Freeform 125"/>
              <p:cNvSpPr>
                <a:spLocks/>
              </p:cNvSpPr>
              <p:nvPr/>
            </p:nvSpPr>
            <p:spPr bwMode="auto">
              <a:xfrm>
                <a:off x="2983" y="798"/>
                <a:ext cx="1640" cy="2082"/>
              </a:xfrm>
              <a:custGeom>
                <a:avLst/>
                <a:gdLst>
                  <a:gd name="T0" fmla="*/ 820 w 1640"/>
                  <a:gd name="T1" fmla="*/ 7 h 2082"/>
                  <a:gd name="T2" fmla="*/ 539 w 1640"/>
                  <a:gd name="T3" fmla="*/ 81 h 2082"/>
                  <a:gd name="T4" fmla="*/ 333 w 1640"/>
                  <a:gd name="T5" fmla="*/ 192 h 2082"/>
                  <a:gd name="T6" fmla="*/ 222 w 1640"/>
                  <a:gd name="T7" fmla="*/ 302 h 2082"/>
                  <a:gd name="T8" fmla="*/ 89 w 1640"/>
                  <a:gd name="T9" fmla="*/ 516 h 2082"/>
                  <a:gd name="T10" fmla="*/ 170 w 1640"/>
                  <a:gd name="T11" fmla="*/ 627 h 2082"/>
                  <a:gd name="T12" fmla="*/ 155 w 1640"/>
                  <a:gd name="T13" fmla="*/ 1070 h 2082"/>
                  <a:gd name="T14" fmla="*/ 96 w 1640"/>
                  <a:gd name="T15" fmla="*/ 1196 h 2082"/>
                  <a:gd name="T16" fmla="*/ 0 w 1640"/>
                  <a:gd name="T17" fmla="*/ 1366 h 2082"/>
                  <a:gd name="T18" fmla="*/ 185 w 1640"/>
                  <a:gd name="T19" fmla="*/ 1580 h 2082"/>
                  <a:gd name="T20" fmla="*/ 237 w 1640"/>
                  <a:gd name="T21" fmla="*/ 1632 h 2082"/>
                  <a:gd name="T22" fmla="*/ 355 w 1640"/>
                  <a:gd name="T23" fmla="*/ 1764 h 2082"/>
                  <a:gd name="T24" fmla="*/ 569 w 1640"/>
                  <a:gd name="T25" fmla="*/ 2067 h 2082"/>
                  <a:gd name="T26" fmla="*/ 857 w 1640"/>
                  <a:gd name="T27" fmla="*/ 2052 h 2082"/>
                  <a:gd name="T28" fmla="*/ 1005 w 1640"/>
                  <a:gd name="T29" fmla="*/ 1956 h 2082"/>
                  <a:gd name="T30" fmla="*/ 1167 w 1640"/>
                  <a:gd name="T31" fmla="*/ 1816 h 2082"/>
                  <a:gd name="T32" fmla="*/ 1293 w 1640"/>
                  <a:gd name="T33" fmla="*/ 1683 h 2082"/>
                  <a:gd name="T34" fmla="*/ 1330 w 1640"/>
                  <a:gd name="T35" fmla="*/ 1609 h 2082"/>
                  <a:gd name="T36" fmla="*/ 1389 w 1640"/>
                  <a:gd name="T37" fmla="*/ 1462 h 2082"/>
                  <a:gd name="T38" fmla="*/ 1485 w 1640"/>
                  <a:gd name="T39" fmla="*/ 1373 h 2082"/>
                  <a:gd name="T40" fmla="*/ 1573 w 1640"/>
                  <a:gd name="T41" fmla="*/ 1255 h 2082"/>
                  <a:gd name="T42" fmla="*/ 1640 w 1640"/>
                  <a:gd name="T43" fmla="*/ 1107 h 2082"/>
                  <a:gd name="T44" fmla="*/ 1485 w 1640"/>
                  <a:gd name="T45" fmla="*/ 967 h 2082"/>
                  <a:gd name="T46" fmla="*/ 1359 w 1640"/>
                  <a:gd name="T47" fmla="*/ 967 h 2082"/>
                  <a:gd name="T48" fmla="*/ 1293 w 1640"/>
                  <a:gd name="T49" fmla="*/ 886 h 2082"/>
                  <a:gd name="T50" fmla="*/ 1204 w 1640"/>
                  <a:gd name="T51" fmla="*/ 672 h 2082"/>
                  <a:gd name="T52" fmla="*/ 997 w 1640"/>
                  <a:gd name="T53" fmla="*/ 539 h 2082"/>
                  <a:gd name="T54" fmla="*/ 975 w 1640"/>
                  <a:gd name="T55" fmla="*/ 295 h 2082"/>
                  <a:gd name="T56" fmla="*/ 909 w 1640"/>
                  <a:gd name="T57" fmla="*/ 324 h 2082"/>
                  <a:gd name="T58" fmla="*/ 643 w 1640"/>
                  <a:gd name="T59" fmla="*/ 391 h 2082"/>
                  <a:gd name="T60" fmla="*/ 599 w 1640"/>
                  <a:gd name="T61" fmla="*/ 413 h 2082"/>
                  <a:gd name="T62" fmla="*/ 473 w 1640"/>
                  <a:gd name="T63" fmla="*/ 531 h 2082"/>
                  <a:gd name="T64" fmla="*/ 67 w 1640"/>
                  <a:gd name="T65" fmla="*/ 605 h 20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40"/>
                  <a:gd name="T100" fmla="*/ 0 h 2082"/>
                  <a:gd name="T101" fmla="*/ 1640 w 1640"/>
                  <a:gd name="T102" fmla="*/ 2082 h 20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40" h="2082">
                    <a:moveTo>
                      <a:pt x="1182" y="29"/>
                    </a:moveTo>
                    <a:cubicBezTo>
                      <a:pt x="1053" y="16"/>
                      <a:pt x="949" y="0"/>
                      <a:pt x="820" y="7"/>
                    </a:cubicBezTo>
                    <a:cubicBezTo>
                      <a:pt x="777" y="15"/>
                      <a:pt x="738" y="29"/>
                      <a:pt x="695" y="36"/>
                    </a:cubicBezTo>
                    <a:cubicBezTo>
                      <a:pt x="648" y="52"/>
                      <a:pt x="580" y="53"/>
                      <a:pt x="539" y="81"/>
                    </a:cubicBezTo>
                    <a:cubicBezTo>
                      <a:pt x="508" y="102"/>
                      <a:pt x="445" y="126"/>
                      <a:pt x="407" y="140"/>
                    </a:cubicBezTo>
                    <a:cubicBezTo>
                      <a:pt x="384" y="162"/>
                      <a:pt x="357" y="172"/>
                      <a:pt x="333" y="192"/>
                    </a:cubicBezTo>
                    <a:cubicBezTo>
                      <a:pt x="285" y="232"/>
                      <a:pt x="337" y="198"/>
                      <a:pt x="288" y="228"/>
                    </a:cubicBezTo>
                    <a:cubicBezTo>
                      <a:pt x="244" y="290"/>
                      <a:pt x="268" y="267"/>
                      <a:pt x="222" y="302"/>
                    </a:cubicBezTo>
                    <a:cubicBezTo>
                      <a:pt x="211" y="335"/>
                      <a:pt x="177" y="356"/>
                      <a:pt x="155" y="384"/>
                    </a:cubicBezTo>
                    <a:cubicBezTo>
                      <a:pt x="123" y="426"/>
                      <a:pt x="118" y="474"/>
                      <a:pt x="89" y="516"/>
                    </a:cubicBezTo>
                    <a:cubicBezTo>
                      <a:pt x="91" y="543"/>
                      <a:pt x="76" y="579"/>
                      <a:pt x="96" y="598"/>
                    </a:cubicBezTo>
                    <a:cubicBezTo>
                      <a:pt x="159" y="657"/>
                      <a:pt x="212" y="565"/>
                      <a:pt x="170" y="627"/>
                    </a:cubicBezTo>
                    <a:cubicBezTo>
                      <a:pt x="158" y="718"/>
                      <a:pt x="129" y="833"/>
                      <a:pt x="185" y="915"/>
                    </a:cubicBezTo>
                    <a:cubicBezTo>
                      <a:pt x="202" y="968"/>
                      <a:pt x="185" y="1025"/>
                      <a:pt x="155" y="1070"/>
                    </a:cubicBezTo>
                    <a:cubicBezTo>
                      <a:pt x="136" y="1132"/>
                      <a:pt x="150" y="1102"/>
                      <a:pt x="111" y="1159"/>
                    </a:cubicBezTo>
                    <a:cubicBezTo>
                      <a:pt x="104" y="1170"/>
                      <a:pt x="101" y="1184"/>
                      <a:pt x="96" y="1196"/>
                    </a:cubicBezTo>
                    <a:cubicBezTo>
                      <a:pt x="80" y="1232"/>
                      <a:pt x="59" y="1267"/>
                      <a:pt x="37" y="1299"/>
                    </a:cubicBezTo>
                    <a:cubicBezTo>
                      <a:pt x="29" y="1323"/>
                      <a:pt x="0" y="1366"/>
                      <a:pt x="0" y="1366"/>
                    </a:cubicBezTo>
                    <a:cubicBezTo>
                      <a:pt x="63" y="1404"/>
                      <a:pt x="138" y="1410"/>
                      <a:pt x="207" y="1432"/>
                    </a:cubicBezTo>
                    <a:cubicBezTo>
                      <a:pt x="262" y="1470"/>
                      <a:pt x="214" y="1538"/>
                      <a:pt x="185" y="1580"/>
                    </a:cubicBezTo>
                    <a:cubicBezTo>
                      <a:pt x="187" y="1587"/>
                      <a:pt x="187" y="1597"/>
                      <a:pt x="192" y="1602"/>
                    </a:cubicBezTo>
                    <a:cubicBezTo>
                      <a:pt x="205" y="1615"/>
                      <a:pt x="237" y="1632"/>
                      <a:pt x="237" y="1632"/>
                    </a:cubicBezTo>
                    <a:cubicBezTo>
                      <a:pt x="250" y="1674"/>
                      <a:pt x="225" y="1705"/>
                      <a:pt x="274" y="1720"/>
                    </a:cubicBezTo>
                    <a:cubicBezTo>
                      <a:pt x="299" y="1737"/>
                      <a:pt x="355" y="1764"/>
                      <a:pt x="355" y="1764"/>
                    </a:cubicBezTo>
                    <a:cubicBezTo>
                      <a:pt x="377" y="1787"/>
                      <a:pt x="389" y="1812"/>
                      <a:pt x="407" y="1838"/>
                    </a:cubicBezTo>
                    <a:cubicBezTo>
                      <a:pt x="426" y="1936"/>
                      <a:pt x="466" y="2032"/>
                      <a:pt x="569" y="2067"/>
                    </a:cubicBezTo>
                    <a:cubicBezTo>
                      <a:pt x="607" y="2080"/>
                      <a:pt x="682" y="2080"/>
                      <a:pt x="709" y="2082"/>
                    </a:cubicBezTo>
                    <a:cubicBezTo>
                      <a:pt x="736" y="2078"/>
                      <a:pt x="821" y="2072"/>
                      <a:pt x="857" y="2052"/>
                    </a:cubicBezTo>
                    <a:cubicBezTo>
                      <a:pt x="881" y="2038"/>
                      <a:pt x="900" y="2016"/>
                      <a:pt x="923" y="2001"/>
                    </a:cubicBezTo>
                    <a:cubicBezTo>
                      <a:pt x="948" y="1984"/>
                      <a:pt x="980" y="1974"/>
                      <a:pt x="1005" y="1956"/>
                    </a:cubicBezTo>
                    <a:cubicBezTo>
                      <a:pt x="1047" y="1926"/>
                      <a:pt x="1080" y="1883"/>
                      <a:pt x="1123" y="1853"/>
                    </a:cubicBezTo>
                    <a:cubicBezTo>
                      <a:pt x="1153" y="1810"/>
                      <a:pt x="1120" y="1850"/>
                      <a:pt x="1167" y="1816"/>
                    </a:cubicBezTo>
                    <a:cubicBezTo>
                      <a:pt x="1200" y="1792"/>
                      <a:pt x="1180" y="1794"/>
                      <a:pt x="1211" y="1764"/>
                    </a:cubicBezTo>
                    <a:cubicBezTo>
                      <a:pt x="1239" y="1737"/>
                      <a:pt x="1270" y="1716"/>
                      <a:pt x="1293" y="1683"/>
                    </a:cubicBezTo>
                    <a:cubicBezTo>
                      <a:pt x="1314" y="1618"/>
                      <a:pt x="1280" y="1711"/>
                      <a:pt x="1322" y="1639"/>
                    </a:cubicBezTo>
                    <a:cubicBezTo>
                      <a:pt x="1327" y="1630"/>
                      <a:pt x="1326" y="1619"/>
                      <a:pt x="1330" y="1609"/>
                    </a:cubicBezTo>
                    <a:cubicBezTo>
                      <a:pt x="1338" y="1591"/>
                      <a:pt x="1351" y="1576"/>
                      <a:pt x="1359" y="1558"/>
                    </a:cubicBezTo>
                    <a:cubicBezTo>
                      <a:pt x="1373" y="1527"/>
                      <a:pt x="1378" y="1494"/>
                      <a:pt x="1389" y="1462"/>
                    </a:cubicBezTo>
                    <a:cubicBezTo>
                      <a:pt x="1402" y="1424"/>
                      <a:pt x="1398" y="1388"/>
                      <a:pt x="1433" y="1366"/>
                    </a:cubicBezTo>
                    <a:cubicBezTo>
                      <a:pt x="1450" y="1368"/>
                      <a:pt x="1468" y="1376"/>
                      <a:pt x="1485" y="1373"/>
                    </a:cubicBezTo>
                    <a:cubicBezTo>
                      <a:pt x="1512" y="1368"/>
                      <a:pt x="1516" y="1316"/>
                      <a:pt x="1529" y="1299"/>
                    </a:cubicBezTo>
                    <a:cubicBezTo>
                      <a:pt x="1542" y="1283"/>
                      <a:pt x="1561" y="1272"/>
                      <a:pt x="1573" y="1255"/>
                    </a:cubicBezTo>
                    <a:cubicBezTo>
                      <a:pt x="1585" y="1238"/>
                      <a:pt x="1598" y="1220"/>
                      <a:pt x="1610" y="1203"/>
                    </a:cubicBezTo>
                    <a:cubicBezTo>
                      <a:pt x="1628" y="1178"/>
                      <a:pt x="1630" y="1136"/>
                      <a:pt x="1640" y="1107"/>
                    </a:cubicBezTo>
                    <a:cubicBezTo>
                      <a:pt x="1623" y="973"/>
                      <a:pt x="1637" y="1017"/>
                      <a:pt x="1588" y="945"/>
                    </a:cubicBezTo>
                    <a:cubicBezTo>
                      <a:pt x="1546" y="950"/>
                      <a:pt x="1523" y="955"/>
                      <a:pt x="1485" y="967"/>
                    </a:cubicBezTo>
                    <a:cubicBezTo>
                      <a:pt x="1429" y="1023"/>
                      <a:pt x="1441" y="1001"/>
                      <a:pt x="1426" y="923"/>
                    </a:cubicBezTo>
                    <a:cubicBezTo>
                      <a:pt x="1401" y="938"/>
                      <a:pt x="1387" y="958"/>
                      <a:pt x="1359" y="967"/>
                    </a:cubicBezTo>
                    <a:cubicBezTo>
                      <a:pt x="1332" y="1007"/>
                      <a:pt x="1307" y="998"/>
                      <a:pt x="1256" y="1004"/>
                    </a:cubicBezTo>
                    <a:cubicBezTo>
                      <a:pt x="1240" y="960"/>
                      <a:pt x="1278" y="927"/>
                      <a:pt x="1293" y="886"/>
                    </a:cubicBezTo>
                    <a:cubicBezTo>
                      <a:pt x="1288" y="834"/>
                      <a:pt x="1288" y="782"/>
                      <a:pt x="1278" y="731"/>
                    </a:cubicBezTo>
                    <a:cubicBezTo>
                      <a:pt x="1271" y="697"/>
                      <a:pt x="1228" y="686"/>
                      <a:pt x="1204" y="672"/>
                    </a:cubicBezTo>
                    <a:cubicBezTo>
                      <a:pt x="1163" y="648"/>
                      <a:pt x="1129" y="619"/>
                      <a:pt x="1086" y="598"/>
                    </a:cubicBezTo>
                    <a:cubicBezTo>
                      <a:pt x="1059" y="571"/>
                      <a:pt x="1033" y="550"/>
                      <a:pt x="997" y="539"/>
                    </a:cubicBezTo>
                    <a:cubicBezTo>
                      <a:pt x="932" y="471"/>
                      <a:pt x="965" y="396"/>
                      <a:pt x="990" y="317"/>
                    </a:cubicBezTo>
                    <a:cubicBezTo>
                      <a:pt x="985" y="310"/>
                      <a:pt x="984" y="297"/>
                      <a:pt x="975" y="295"/>
                    </a:cubicBezTo>
                    <a:cubicBezTo>
                      <a:pt x="966" y="293"/>
                      <a:pt x="961" y="306"/>
                      <a:pt x="953" y="310"/>
                    </a:cubicBezTo>
                    <a:cubicBezTo>
                      <a:pt x="939" y="316"/>
                      <a:pt x="923" y="319"/>
                      <a:pt x="909" y="324"/>
                    </a:cubicBezTo>
                    <a:cubicBezTo>
                      <a:pt x="855" y="344"/>
                      <a:pt x="803" y="352"/>
                      <a:pt x="746" y="361"/>
                    </a:cubicBezTo>
                    <a:cubicBezTo>
                      <a:pt x="712" y="373"/>
                      <a:pt x="677" y="380"/>
                      <a:pt x="643" y="391"/>
                    </a:cubicBezTo>
                    <a:cubicBezTo>
                      <a:pt x="636" y="396"/>
                      <a:pt x="629" y="402"/>
                      <a:pt x="621" y="406"/>
                    </a:cubicBezTo>
                    <a:cubicBezTo>
                      <a:pt x="614" y="409"/>
                      <a:pt x="605" y="409"/>
                      <a:pt x="599" y="413"/>
                    </a:cubicBezTo>
                    <a:cubicBezTo>
                      <a:pt x="539" y="452"/>
                      <a:pt x="609" y="423"/>
                      <a:pt x="554" y="443"/>
                    </a:cubicBezTo>
                    <a:cubicBezTo>
                      <a:pt x="535" y="462"/>
                      <a:pt x="497" y="515"/>
                      <a:pt x="473" y="531"/>
                    </a:cubicBezTo>
                    <a:cubicBezTo>
                      <a:pt x="383" y="592"/>
                      <a:pt x="235" y="580"/>
                      <a:pt x="141" y="583"/>
                    </a:cubicBezTo>
                    <a:cubicBezTo>
                      <a:pt x="126" y="588"/>
                      <a:pt x="76" y="596"/>
                      <a:pt x="67" y="605"/>
                    </a:cubicBezTo>
                    <a:cubicBezTo>
                      <a:pt x="65" y="607"/>
                      <a:pt x="72" y="610"/>
                      <a:pt x="74" y="612"/>
                    </a:cubicBezTo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79" name="Freeform 126"/>
              <p:cNvSpPr>
                <a:spLocks/>
              </p:cNvSpPr>
              <p:nvPr/>
            </p:nvSpPr>
            <p:spPr bwMode="auto">
              <a:xfrm>
                <a:off x="2990" y="754"/>
                <a:ext cx="1850" cy="1724"/>
              </a:xfrm>
              <a:custGeom>
                <a:avLst/>
                <a:gdLst>
                  <a:gd name="T0" fmla="*/ 897 w 1850"/>
                  <a:gd name="T1" fmla="*/ 317 h 1498"/>
                  <a:gd name="T2" fmla="*/ 683 w 1850"/>
                  <a:gd name="T3" fmla="*/ 369 h 1498"/>
                  <a:gd name="T4" fmla="*/ 572 w 1850"/>
                  <a:gd name="T5" fmla="*/ 406 h 1498"/>
                  <a:gd name="T6" fmla="*/ 520 w 1850"/>
                  <a:gd name="T7" fmla="*/ 435 h 1498"/>
                  <a:gd name="T8" fmla="*/ 343 w 1850"/>
                  <a:gd name="T9" fmla="*/ 546 h 1498"/>
                  <a:gd name="T10" fmla="*/ 181 w 1850"/>
                  <a:gd name="T11" fmla="*/ 554 h 1498"/>
                  <a:gd name="T12" fmla="*/ 18 w 1850"/>
                  <a:gd name="T13" fmla="*/ 546 h 1498"/>
                  <a:gd name="T14" fmla="*/ 63 w 1850"/>
                  <a:gd name="T15" fmla="*/ 502 h 1498"/>
                  <a:gd name="T16" fmla="*/ 114 w 1850"/>
                  <a:gd name="T17" fmla="*/ 428 h 1498"/>
                  <a:gd name="T18" fmla="*/ 247 w 1850"/>
                  <a:gd name="T19" fmla="*/ 214 h 1498"/>
                  <a:gd name="T20" fmla="*/ 269 w 1850"/>
                  <a:gd name="T21" fmla="*/ 192 h 1498"/>
                  <a:gd name="T22" fmla="*/ 299 w 1850"/>
                  <a:gd name="T23" fmla="*/ 177 h 1498"/>
                  <a:gd name="T24" fmla="*/ 314 w 1850"/>
                  <a:gd name="T25" fmla="*/ 155 h 1498"/>
                  <a:gd name="T26" fmla="*/ 380 w 1850"/>
                  <a:gd name="T27" fmla="*/ 125 h 1498"/>
                  <a:gd name="T28" fmla="*/ 491 w 1850"/>
                  <a:gd name="T29" fmla="*/ 59 h 1498"/>
                  <a:gd name="T30" fmla="*/ 565 w 1850"/>
                  <a:gd name="T31" fmla="*/ 0 h 1498"/>
                  <a:gd name="T32" fmla="*/ 1222 w 1850"/>
                  <a:gd name="T33" fmla="*/ 22 h 1498"/>
                  <a:gd name="T34" fmla="*/ 1362 w 1850"/>
                  <a:gd name="T35" fmla="*/ 44 h 1498"/>
                  <a:gd name="T36" fmla="*/ 1443 w 1850"/>
                  <a:gd name="T37" fmla="*/ 66 h 1498"/>
                  <a:gd name="T38" fmla="*/ 1547 w 1850"/>
                  <a:gd name="T39" fmla="*/ 140 h 1498"/>
                  <a:gd name="T40" fmla="*/ 1650 w 1850"/>
                  <a:gd name="T41" fmla="*/ 214 h 1498"/>
                  <a:gd name="T42" fmla="*/ 1739 w 1850"/>
                  <a:gd name="T43" fmla="*/ 332 h 1498"/>
                  <a:gd name="T44" fmla="*/ 1761 w 1850"/>
                  <a:gd name="T45" fmla="*/ 664 h 1498"/>
                  <a:gd name="T46" fmla="*/ 1783 w 1850"/>
                  <a:gd name="T47" fmla="*/ 967 h 1498"/>
                  <a:gd name="T48" fmla="*/ 1798 w 1850"/>
                  <a:gd name="T49" fmla="*/ 1152 h 1498"/>
                  <a:gd name="T50" fmla="*/ 1850 w 1850"/>
                  <a:gd name="T51" fmla="*/ 1447 h 1498"/>
                  <a:gd name="T52" fmla="*/ 1835 w 1850"/>
                  <a:gd name="T53" fmla="*/ 1491 h 1498"/>
                  <a:gd name="T54" fmla="*/ 1783 w 1850"/>
                  <a:gd name="T55" fmla="*/ 1477 h 1498"/>
                  <a:gd name="T56" fmla="*/ 1650 w 1850"/>
                  <a:gd name="T57" fmla="*/ 1403 h 1498"/>
                  <a:gd name="T58" fmla="*/ 1613 w 1850"/>
                  <a:gd name="T59" fmla="*/ 1388 h 1498"/>
                  <a:gd name="T60" fmla="*/ 1569 w 1850"/>
                  <a:gd name="T61" fmla="*/ 1358 h 1498"/>
                  <a:gd name="T62" fmla="*/ 1532 w 1850"/>
                  <a:gd name="T63" fmla="*/ 1322 h 1498"/>
                  <a:gd name="T64" fmla="*/ 1495 w 1850"/>
                  <a:gd name="T65" fmla="*/ 1277 h 1498"/>
                  <a:gd name="T66" fmla="*/ 1532 w 1850"/>
                  <a:gd name="T67" fmla="*/ 1203 h 1498"/>
                  <a:gd name="T68" fmla="*/ 1576 w 1850"/>
                  <a:gd name="T69" fmla="*/ 1174 h 1498"/>
                  <a:gd name="T70" fmla="*/ 1554 w 1850"/>
                  <a:gd name="T71" fmla="*/ 915 h 1498"/>
                  <a:gd name="T72" fmla="*/ 1466 w 1850"/>
                  <a:gd name="T73" fmla="*/ 952 h 1498"/>
                  <a:gd name="T74" fmla="*/ 1466 w 1850"/>
                  <a:gd name="T75" fmla="*/ 952 h 1498"/>
                  <a:gd name="T76" fmla="*/ 1384 w 1850"/>
                  <a:gd name="T77" fmla="*/ 982 h 1498"/>
                  <a:gd name="T78" fmla="*/ 1340 w 1850"/>
                  <a:gd name="T79" fmla="*/ 1011 h 1498"/>
                  <a:gd name="T80" fmla="*/ 1237 w 1850"/>
                  <a:gd name="T81" fmla="*/ 1026 h 1498"/>
                  <a:gd name="T82" fmla="*/ 1170 w 1850"/>
                  <a:gd name="T83" fmla="*/ 1011 h 1498"/>
                  <a:gd name="T84" fmla="*/ 1155 w 1850"/>
                  <a:gd name="T85" fmla="*/ 989 h 1498"/>
                  <a:gd name="T86" fmla="*/ 1185 w 1850"/>
                  <a:gd name="T87" fmla="*/ 805 h 1498"/>
                  <a:gd name="T88" fmla="*/ 1089 w 1850"/>
                  <a:gd name="T89" fmla="*/ 657 h 1498"/>
                  <a:gd name="T90" fmla="*/ 971 w 1850"/>
                  <a:gd name="T91" fmla="*/ 598 h 1498"/>
                  <a:gd name="T92" fmla="*/ 882 w 1850"/>
                  <a:gd name="T93" fmla="*/ 517 h 1498"/>
                  <a:gd name="T94" fmla="*/ 867 w 1850"/>
                  <a:gd name="T95" fmla="*/ 472 h 1498"/>
                  <a:gd name="T96" fmla="*/ 816 w 1850"/>
                  <a:gd name="T97" fmla="*/ 325 h 149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850"/>
                  <a:gd name="T148" fmla="*/ 0 h 1498"/>
                  <a:gd name="T149" fmla="*/ 1850 w 1850"/>
                  <a:gd name="T150" fmla="*/ 1498 h 149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850" h="1498">
                    <a:moveTo>
                      <a:pt x="897" y="317"/>
                    </a:moveTo>
                    <a:cubicBezTo>
                      <a:pt x="824" y="330"/>
                      <a:pt x="755" y="352"/>
                      <a:pt x="683" y="369"/>
                    </a:cubicBezTo>
                    <a:cubicBezTo>
                      <a:pt x="647" y="387"/>
                      <a:pt x="611" y="396"/>
                      <a:pt x="572" y="406"/>
                    </a:cubicBezTo>
                    <a:cubicBezTo>
                      <a:pt x="556" y="417"/>
                      <a:pt x="536" y="423"/>
                      <a:pt x="520" y="435"/>
                    </a:cubicBezTo>
                    <a:cubicBezTo>
                      <a:pt x="472" y="469"/>
                      <a:pt x="408" y="541"/>
                      <a:pt x="343" y="546"/>
                    </a:cubicBezTo>
                    <a:cubicBezTo>
                      <a:pt x="289" y="550"/>
                      <a:pt x="235" y="551"/>
                      <a:pt x="181" y="554"/>
                    </a:cubicBezTo>
                    <a:cubicBezTo>
                      <a:pt x="127" y="571"/>
                      <a:pt x="86" y="588"/>
                      <a:pt x="18" y="546"/>
                    </a:cubicBezTo>
                    <a:cubicBezTo>
                      <a:pt x="0" y="535"/>
                      <a:pt x="48" y="517"/>
                      <a:pt x="63" y="502"/>
                    </a:cubicBezTo>
                    <a:cubicBezTo>
                      <a:pt x="87" y="479"/>
                      <a:pt x="100" y="459"/>
                      <a:pt x="114" y="428"/>
                    </a:cubicBezTo>
                    <a:cubicBezTo>
                      <a:pt x="145" y="357"/>
                      <a:pt x="164" y="241"/>
                      <a:pt x="247" y="214"/>
                    </a:cubicBezTo>
                    <a:cubicBezTo>
                      <a:pt x="254" y="207"/>
                      <a:pt x="261" y="198"/>
                      <a:pt x="269" y="192"/>
                    </a:cubicBezTo>
                    <a:cubicBezTo>
                      <a:pt x="278" y="186"/>
                      <a:pt x="290" y="184"/>
                      <a:pt x="299" y="177"/>
                    </a:cubicBezTo>
                    <a:cubicBezTo>
                      <a:pt x="306" y="171"/>
                      <a:pt x="307" y="161"/>
                      <a:pt x="314" y="155"/>
                    </a:cubicBezTo>
                    <a:cubicBezTo>
                      <a:pt x="331" y="141"/>
                      <a:pt x="361" y="136"/>
                      <a:pt x="380" y="125"/>
                    </a:cubicBezTo>
                    <a:cubicBezTo>
                      <a:pt x="428" y="98"/>
                      <a:pt x="437" y="77"/>
                      <a:pt x="491" y="59"/>
                    </a:cubicBezTo>
                    <a:cubicBezTo>
                      <a:pt x="515" y="35"/>
                      <a:pt x="541" y="24"/>
                      <a:pt x="565" y="0"/>
                    </a:cubicBezTo>
                    <a:cubicBezTo>
                      <a:pt x="888" y="4"/>
                      <a:pt x="982" y="0"/>
                      <a:pt x="1222" y="22"/>
                    </a:cubicBezTo>
                    <a:cubicBezTo>
                      <a:pt x="1271" y="31"/>
                      <a:pt x="1311" y="39"/>
                      <a:pt x="1362" y="44"/>
                    </a:cubicBezTo>
                    <a:cubicBezTo>
                      <a:pt x="1390" y="50"/>
                      <a:pt x="1416" y="59"/>
                      <a:pt x="1443" y="66"/>
                    </a:cubicBezTo>
                    <a:cubicBezTo>
                      <a:pt x="1477" y="90"/>
                      <a:pt x="1510" y="121"/>
                      <a:pt x="1547" y="140"/>
                    </a:cubicBezTo>
                    <a:cubicBezTo>
                      <a:pt x="1560" y="179"/>
                      <a:pt x="1614" y="195"/>
                      <a:pt x="1650" y="214"/>
                    </a:cubicBezTo>
                    <a:cubicBezTo>
                      <a:pt x="1697" y="239"/>
                      <a:pt x="1720" y="285"/>
                      <a:pt x="1739" y="332"/>
                    </a:cubicBezTo>
                    <a:cubicBezTo>
                      <a:pt x="1743" y="470"/>
                      <a:pt x="1742" y="546"/>
                      <a:pt x="1761" y="664"/>
                    </a:cubicBezTo>
                    <a:cubicBezTo>
                      <a:pt x="1766" y="817"/>
                      <a:pt x="1765" y="853"/>
                      <a:pt x="1783" y="967"/>
                    </a:cubicBezTo>
                    <a:cubicBezTo>
                      <a:pt x="1788" y="1029"/>
                      <a:pt x="1793" y="1090"/>
                      <a:pt x="1798" y="1152"/>
                    </a:cubicBezTo>
                    <a:cubicBezTo>
                      <a:pt x="1805" y="1243"/>
                      <a:pt x="1794" y="1365"/>
                      <a:pt x="1850" y="1447"/>
                    </a:cubicBezTo>
                    <a:cubicBezTo>
                      <a:pt x="1845" y="1462"/>
                      <a:pt x="1849" y="1485"/>
                      <a:pt x="1835" y="1491"/>
                    </a:cubicBezTo>
                    <a:cubicBezTo>
                      <a:pt x="1819" y="1498"/>
                      <a:pt x="1800" y="1483"/>
                      <a:pt x="1783" y="1477"/>
                    </a:cubicBezTo>
                    <a:cubicBezTo>
                      <a:pt x="1736" y="1460"/>
                      <a:pt x="1694" y="1426"/>
                      <a:pt x="1650" y="1403"/>
                    </a:cubicBezTo>
                    <a:cubicBezTo>
                      <a:pt x="1638" y="1397"/>
                      <a:pt x="1625" y="1394"/>
                      <a:pt x="1613" y="1388"/>
                    </a:cubicBezTo>
                    <a:cubicBezTo>
                      <a:pt x="1597" y="1379"/>
                      <a:pt x="1569" y="1358"/>
                      <a:pt x="1569" y="1358"/>
                    </a:cubicBezTo>
                    <a:cubicBezTo>
                      <a:pt x="1526" y="1294"/>
                      <a:pt x="1584" y="1374"/>
                      <a:pt x="1532" y="1322"/>
                    </a:cubicBezTo>
                    <a:cubicBezTo>
                      <a:pt x="1518" y="1308"/>
                      <a:pt x="1509" y="1291"/>
                      <a:pt x="1495" y="1277"/>
                    </a:cubicBezTo>
                    <a:cubicBezTo>
                      <a:pt x="1485" y="1245"/>
                      <a:pt x="1506" y="1224"/>
                      <a:pt x="1532" y="1203"/>
                    </a:cubicBezTo>
                    <a:cubicBezTo>
                      <a:pt x="1546" y="1192"/>
                      <a:pt x="1576" y="1174"/>
                      <a:pt x="1576" y="1174"/>
                    </a:cubicBezTo>
                    <a:cubicBezTo>
                      <a:pt x="1630" y="1095"/>
                      <a:pt x="1575" y="998"/>
                      <a:pt x="1554" y="915"/>
                    </a:cubicBezTo>
                    <a:cubicBezTo>
                      <a:pt x="1493" y="926"/>
                      <a:pt x="1522" y="915"/>
                      <a:pt x="1466" y="952"/>
                    </a:cubicBezTo>
                    <a:cubicBezTo>
                      <a:pt x="1437" y="960"/>
                      <a:pt x="1410" y="966"/>
                      <a:pt x="1384" y="982"/>
                    </a:cubicBezTo>
                    <a:cubicBezTo>
                      <a:pt x="1369" y="991"/>
                      <a:pt x="1357" y="1008"/>
                      <a:pt x="1340" y="1011"/>
                    </a:cubicBezTo>
                    <a:cubicBezTo>
                      <a:pt x="1277" y="1023"/>
                      <a:pt x="1311" y="1017"/>
                      <a:pt x="1237" y="1026"/>
                    </a:cubicBezTo>
                    <a:cubicBezTo>
                      <a:pt x="1215" y="1021"/>
                      <a:pt x="1191" y="1020"/>
                      <a:pt x="1170" y="1011"/>
                    </a:cubicBezTo>
                    <a:cubicBezTo>
                      <a:pt x="1162" y="1007"/>
                      <a:pt x="1156" y="998"/>
                      <a:pt x="1155" y="989"/>
                    </a:cubicBezTo>
                    <a:cubicBezTo>
                      <a:pt x="1152" y="933"/>
                      <a:pt x="1168" y="860"/>
                      <a:pt x="1185" y="805"/>
                    </a:cubicBezTo>
                    <a:cubicBezTo>
                      <a:pt x="1170" y="725"/>
                      <a:pt x="1165" y="688"/>
                      <a:pt x="1089" y="657"/>
                    </a:cubicBezTo>
                    <a:cubicBezTo>
                      <a:pt x="1056" y="624"/>
                      <a:pt x="1014" y="612"/>
                      <a:pt x="971" y="598"/>
                    </a:cubicBezTo>
                    <a:cubicBezTo>
                      <a:pt x="937" y="573"/>
                      <a:pt x="916" y="539"/>
                      <a:pt x="882" y="517"/>
                    </a:cubicBezTo>
                    <a:cubicBezTo>
                      <a:pt x="877" y="502"/>
                      <a:pt x="869" y="488"/>
                      <a:pt x="867" y="472"/>
                    </a:cubicBezTo>
                    <a:cubicBezTo>
                      <a:pt x="843" y="313"/>
                      <a:pt x="904" y="325"/>
                      <a:pt x="816" y="325"/>
                    </a:cubicBezTo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572" name="Freeform 127" descr="Джинсовая ткань"/>
            <p:cNvSpPr>
              <a:spLocks/>
            </p:cNvSpPr>
            <p:nvPr/>
          </p:nvSpPr>
          <p:spPr bwMode="auto">
            <a:xfrm>
              <a:off x="3905" y="2210"/>
              <a:ext cx="432" cy="439"/>
            </a:xfrm>
            <a:custGeom>
              <a:avLst/>
              <a:gdLst>
                <a:gd name="T0" fmla="*/ 272 w 998"/>
                <a:gd name="T1" fmla="*/ 0 h 952"/>
                <a:gd name="T2" fmla="*/ 0 w 998"/>
                <a:gd name="T3" fmla="*/ 907 h 952"/>
                <a:gd name="T4" fmla="*/ 272 w 998"/>
                <a:gd name="T5" fmla="*/ 952 h 952"/>
                <a:gd name="T6" fmla="*/ 499 w 998"/>
                <a:gd name="T7" fmla="*/ 227 h 952"/>
                <a:gd name="T8" fmla="*/ 726 w 998"/>
                <a:gd name="T9" fmla="*/ 952 h 952"/>
                <a:gd name="T10" fmla="*/ 998 w 998"/>
                <a:gd name="T11" fmla="*/ 907 h 952"/>
                <a:gd name="T12" fmla="*/ 726 w 998"/>
                <a:gd name="T13" fmla="*/ 0 h 952"/>
                <a:gd name="T14" fmla="*/ 272 w 998"/>
                <a:gd name="T15" fmla="*/ 0 h 9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8"/>
                <a:gd name="T25" fmla="*/ 0 h 952"/>
                <a:gd name="T26" fmla="*/ 998 w 998"/>
                <a:gd name="T27" fmla="*/ 952 h 9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8" h="952">
                  <a:moveTo>
                    <a:pt x="272" y="0"/>
                  </a:moveTo>
                  <a:lnTo>
                    <a:pt x="0" y="907"/>
                  </a:lnTo>
                  <a:lnTo>
                    <a:pt x="272" y="952"/>
                  </a:lnTo>
                  <a:lnTo>
                    <a:pt x="499" y="227"/>
                  </a:lnTo>
                  <a:lnTo>
                    <a:pt x="726" y="952"/>
                  </a:lnTo>
                  <a:lnTo>
                    <a:pt x="998" y="907"/>
                  </a:lnTo>
                  <a:lnTo>
                    <a:pt x="726" y="0"/>
                  </a:lnTo>
                  <a:lnTo>
                    <a:pt x="272" y="0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73" name="Freeform 128" descr="Циновка"/>
            <p:cNvSpPr>
              <a:spLocks/>
            </p:cNvSpPr>
            <p:nvPr/>
          </p:nvSpPr>
          <p:spPr bwMode="auto">
            <a:xfrm flipH="1">
              <a:off x="4242" y="1969"/>
              <a:ext cx="118" cy="238"/>
            </a:xfrm>
            <a:custGeom>
              <a:avLst/>
              <a:gdLst>
                <a:gd name="T0" fmla="*/ 227 w 272"/>
                <a:gd name="T1" fmla="*/ 0 h 771"/>
                <a:gd name="T2" fmla="*/ 0 w 272"/>
                <a:gd name="T3" fmla="*/ 726 h 771"/>
                <a:gd name="T4" fmla="*/ 182 w 272"/>
                <a:gd name="T5" fmla="*/ 771 h 771"/>
                <a:gd name="T6" fmla="*/ 272 w 272"/>
                <a:gd name="T7" fmla="*/ 363 h 771"/>
                <a:gd name="T8" fmla="*/ 227 w 272"/>
                <a:gd name="T9" fmla="*/ 0 h 7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771"/>
                <a:gd name="T17" fmla="*/ 272 w 272"/>
                <a:gd name="T18" fmla="*/ 771 h 7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771">
                  <a:moveTo>
                    <a:pt x="227" y="0"/>
                  </a:moveTo>
                  <a:lnTo>
                    <a:pt x="0" y="726"/>
                  </a:lnTo>
                  <a:lnTo>
                    <a:pt x="182" y="771"/>
                  </a:lnTo>
                  <a:lnTo>
                    <a:pt x="272" y="363"/>
                  </a:lnTo>
                  <a:lnTo>
                    <a:pt x="227" y="0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74" name="Freeform 129" descr="Циновка"/>
            <p:cNvSpPr>
              <a:spLocks/>
            </p:cNvSpPr>
            <p:nvPr/>
          </p:nvSpPr>
          <p:spPr bwMode="auto">
            <a:xfrm>
              <a:off x="3920" y="1956"/>
              <a:ext cx="236" cy="183"/>
            </a:xfrm>
            <a:custGeom>
              <a:avLst/>
              <a:gdLst>
                <a:gd name="T0" fmla="*/ 136 w 545"/>
                <a:gd name="T1" fmla="*/ 0 h 454"/>
                <a:gd name="T2" fmla="*/ 0 w 545"/>
                <a:gd name="T3" fmla="*/ 454 h 454"/>
                <a:gd name="T4" fmla="*/ 545 w 545"/>
                <a:gd name="T5" fmla="*/ 454 h 454"/>
                <a:gd name="T6" fmla="*/ 545 w 545"/>
                <a:gd name="T7" fmla="*/ 318 h 454"/>
                <a:gd name="T8" fmla="*/ 182 w 545"/>
                <a:gd name="T9" fmla="*/ 318 h 454"/>
                <a:gd name="T10" fmla="*/ 136 w 545"/>
                <a:gd name="T11" fmla="*/ 0 h 4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5"/>
                <a:gd name="T19" fmla="*/ 0 h 454"/>
                <a:gd name="T20" fmla="*/ 545 w 545"/>
                <a:gd name="T21" fmla="*/ 454 h 4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5" h="454">
                  <a:moveTo>
                    <a:pt x="136" y="0"/>
                  </a:moveTo>
                  <a:lnTo>
                    <a:pt x="0" y="454"/>
                  </a:lnTo>
                  <a:lnTo>
                    <a:pt x="545" y="454"/>
                  </a:lnTo>
                  <a:lnTo>
                    <a:pt x="545" y="318"/>
                  </a:lnTo>
                  <a:lnTo>
                    <a:pt x="182" y="318"/>
                  </a:lnTo>
                  <a:lnTo>
                    <a:pt x="136" y="0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75" name="Freeform 130"/>
            <p:cNvSpPr>
              <a:spLocks/>
            </p:cNvSpPr>
            <p:nvPr/>
          </p:nvSpPr>
          <p:spPr bwMode="auto">
            <a:xfrm rot="-5620212">
              <a:off x="4160" y="2059"/>
              <a:ext cx="49" cy="96"/>
            </a:xfrm>
            <a:custGeom>
              <a:avLst/>
              <a:gdLst>
                <a:gd name="T0" fmla="*/ 340 w 643"/>
                <a:gd name="T1" fmla="*/ 46 h 1082"/>
                <a:gd name="T2" fmla="*/ 23 w 643"/>
                <a:gd name="T3" fmla="*/ 635 h 1082"/>
                <a:gd name="T4" fmla="*/ 204 w 643"/>
                <a:gd name="T5" fmla="*/ 1044 h 1082"/>
                <a:gd name="T6" fmla="*/ 477 w 643"/>
                <a:gd name="T7" fmla="*/ 862 h 1082"/>
                <a:gd name="T8" fmla="*/ 431 w 643"/>
                <a:gd name="T9" fmla="*/ 726 h 1082"/>
                <a:gd name="T10" fmla="*/ 295 w 643"/>
                <a:gd name="T11" fmla="*/ 817 h 1082"/>
                <a:gd name="T12" fmla="*/ 250 w 643"/>
                <a:gd name="T13" fmla="*/ 681 h 1082"/>
                <a:gd name="T14" fmla="*/ 386 w 643"/>
                <a:gd name="T15" fmla="*/ 635 h 1082"/>
                <a:gd name="T16" fmla="*/ 340 w 643"/>
                <a:gd name="T17" fmla="*/ 272 h 1082"/>
                <a:gd name="T18" fmla="*/ 431 w 643"/>
                <a:gd name="T19" fmla="*/ 726 h 1082"/>
                <a:gd name="T20" fmla="*/ 613 w 643"/>
                <a:gd name="T21" fmla="*/ 681 h 1082"/>
                <a:gd name="T22" fmla="*/ 567 w 643"/>
                <a:gd name="T23" fmla="*/ 363 h 1082"/>
                <a:gd name="T24" fmla="*/ 613 w 643"/>
                <a:gd name="T25" fmla="*/ 91 h 1082"/>
                <a:gd name="T26" fmla="*/ 386 w 643"/>
                <a:gd name="T27" fmla="*/ 0 h 1082"/>
                <a:gd name="T28" fmla="*/ 340 w 643"/>
                <a:gd name="T29" fmla="*/ 91 h 108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3"/>
                <a:gd name="T46" fmla="*/ 0 h 1082"/>
                <a:gd name="T47" fmla="*/ 643 w 643"/>
                <a:gd name="T48" fmla="*/ 1082 h 108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76" name="Freeform 131"/>
            <p:cNvSpPr>
              <a:spLocks/>
            </p:cNvSpPr>
            <p:nvPr/>
          </p:nvSpPr>
          <p:spPr bwMode="auto">
            <a:xfrm>
              <a:off x="3989" y="1924"/>
              <a:ext cx="178" cy="213"/>
            </a:xfrm>
            <a:custGeom>
              <a:avLst/>
              <a:gdLst>
                <a:gd name="T0" fmla="*/ 409 w 409"/>
                <a:gd name="T1" fmla="*/ 0 h 499"/>
                <a:gd name="T2" fmla="*/ 0 w 409"/>
                <a:gd name="T3" fmla="*/ 499 h 499"/>
                <a:gd name="T4" fmla="*/ 409 w 409"/>
                <a:gd name="T5" fmla="*/ 499 h 499"/>
                <a:gd name="T6" fmla="*/ 409 w 409"/>
                <a:gd name="T7" fmla="*/ 0 h 4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9"/>
                <a:gd name="T13" fmla="*/ 0 h 499"/>
                <a:gd name="T14" fmla="*/ 409 w 409"/>
                <a:gd name="T15" fmla="*/ 499 h 4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9" h="499">
                  <a:moveTo>
                    <a:pt x="409" y="0"/>
                  </a:moveTo>
                  <a:lnTo>
                    <a:pt x="0" y="499"/>
                  </a:lnTo>
                  <a:lnTo>
                    <a:pt x="409" y="499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77" name="Freeform 132"/>
            <p:cNvSpPr>
              <a:spLocks/>
            </p:cNvSpPr>
            <p:nvPr/>
          </p:nvSpPr>
          <p:spPr bwMode="auto">
            <a:xfrm>
              <a:off x="4029" y="1752"/>
              <a:ext cx="138" cy="92"/>
            </a:xfrm>
            <a:custGeom>
              <a:avLst/>
              <a:gdLst>
                <a:gd name="T0" fmla="*/ 0 w 318"/>
                <a:gd name="T1" fmla="*/ 91 h 227"/>
                <a:gd name="T2" fmla="*/ 318 w 318"/>
                <a:gd name="T3" fmla="*/ 227 h 227"/>
                <a:gd name="T4" fmla="*/ 318 w 318"/>
                <a:gd name="T5" fmla="*/ 91 h 227"/>
                <a:gd name="T6" fmla="*/ 91 w 318"/>
                <a:gd name="T7" fmla="*/ 0 h 227"/>
                <a:gd name="T8" fmla="*/ 0 w 318"/>
                <a:gd name="T9" fmla="*/ 46 h 227"/>
                <a:gd name="T10" fmla="*/ 0 w 318"/>
                <a:gd name="T11" fmla="*/ 91 h 2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8"/>
                <a:gd name="T19" fmla="*/ 0 h 227"/>
                <a:gd name="T20" fmla="*/ 318 w 318"/>
                <a:gd name="T21" fmla="*/ 227 h 2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8" h="227">
                  <a:moveTo>
                    <a:pt x="0" y="91"/>
                  </a:moveTo>
                  <a:lnTo>
                    <a:pt x="318" y="227"/>
                  </a:lnTo>
                  <a:lnTo>
                    <a:pt x="318" y="91"/>
                  </a:lnTo>
                  <a:lnTo>
                    <a:pt x="91" y="0"/>
                  </a:lnTo>
                  <a:lnTo>
                    <a:pt x="0" y="46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8" name="Group 134"/>
          <p:cNvGrpSpPr>
            <a:grpSpLocks/>
          </p:cNvGrpSpPr>
          <p:nvPr/>
        </p:nvGrpSpPr>
        <p:grpSpPr bwMode="auto">
          <a:xfrm>
            <a:off x="4932363" y="2490788"/>
            <a:ext cx="936625" cy="1511300"/>
            <a:chOff x="3832" y="1752"/>
            <a:chExt cx="590" cy="952"/>
          </a:xfrm>
        </p:grpSpPr>
        <p:sp>
          <p:nvSpPr>
            <p:cNvPr id="17552" name="Freeform 135"/>
            <p:cNvSpPr>
              <a:spLocks/>
            </p:cNvSpPr>
            <p:nvPr/>
          </p:nvSpPr>
          <p:spPr bwMode="auto">
            <a:xfrm flipH="1">
              <a:off x="4245" y="2584"/>
              <a:ext cx="177" cy="119"/>
            </a:xfrm>
            <a:custGeom>
              <a:avLst/>
              <a:gdLst>
                <a:gd name="T0" fmla="*/ 695 w 1012"/>
                <a:gd name="T1" fmla="*/ 68 h 544"/>
                <a:gd name="T2" fmla="*/ 650 w 1012"/>
                <a:gd name="T3" fmla="*/ 204 h 544"/>
                <a:gd name="T4" fmla="*/ 559 w 1012"/>
                <a:gd name="T5" fmla="*/ 249 h 544"/>
                <a:gd name="T6" fmla="*/ 196 w 1012"/>
                <a:gd name="T7" fmla="*/ 295 h 544"/>
                <a:gd name="T8" fmla="*/ 60 w 1012"/>
                <a:gd name="T9" fmla="*/ 385 h 544"/>
                <a:gd name="T10" fmla="*/ 60 w 1012"/>
                <a:gd name="T11" fmla="*/ 476 h 544"/>
                <a:gd name="T12" fmla="*/ 423 w 1012"/>
                <a:gd name="T13" fmla="*/ 476 h 544"/>
                <a:gd name="T14" fmla="*/ 650 w 1012"/>
                <a:gd name="T15" fmla="*/ 385 h 544"/>
                <a:gd name="T16" fmla="*/ 740 w 1012"/>
                <a:gd name="T17" fmla="*/ 431 h 544"/>
                <a:gd name="T18" fmla="*/ 740 w 1012"/>
                <a:gd name="T19" fmla="*/ 476 h 544"/>
                <a:gd name="T20" fmla="*/ 967 w 1012"/>
                <a:gd name="T21" fmla="*/ 476 h 544"/>
                <a:gd name="T22" fmla="*/ 967 w 1012"/>
                <a:gd name="T23" fmla="*/ 68 h 544"/>
                <a:gd name="T24" fmla="*/ 695 w 1012"/>
                <a:gd name="T25" fmla="*/ 68 h 5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12"/>
                <a:gd name="T40" fmla="*/ 0 h 544"/>
                <a:gd name="T41" fmla="*/ 1012 w 1012"/>
                <a:gd name="T42" fmla="*/ 544 h 5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53" name="Freeform 136"/>
            <p:cNvSpPr>
              <a:spLocks/>
            </p:cNvSpPr>
            <p:nvPr/>
          </p:nvSpPr>
          <p:spPr bwMode="auto">
            <a:xfrm>
              <a:off x="3832" y="2585"/>
              <a:ext cx="177" cy="119"/>
            </a:xfrm>
            <a:custGeom>
              <a:avLst/>
              <a:gdLst>
                <a:gd name="T0" fmla="*/ 695 w 1012"/>
                <a:gd name="T1" fmla="*/ 68 h 544"/>
                <a:gd name="T2" fmla="*/ 650 w 1012"/>
                <a:gd name="T3" fmla="*/ 204 h 544"/>
                <a:gd name="T4" fmla="*/ 559 w 1012"/>
                <a:gd name="T5" fmla="*/ 249 h 544"/>
                <a:gd name="T6" fmla="*/ 196 w 1012"/>
                <a:gd name="T7" fmla="*/ 295 h 544"/>
                <a:gd name="T8" fmla="*/ 60 w 1012"/>
                <a:gd name="T9" fmla="*/ 385 h 544"/>
                <a:gd name="T10" fmla="*/ 60 w 1012"/>
                <a:gd name="T11" fmla="*/ 476 h 544"/>
                <a:gd name="T12" fmla="*/ 423 w 1012"/>
                <a:gd name="T13" fmla="*/ 476 h 544"/>
                <a:gd name="T14" fmla="*/ 650 w 1012"/>
                <a:gd name="T15" fmla="*/ 385 h 544"/>
                <a:gd name="T16" fmla="*/ 740 w 1012"/>
                <a:gd name="T17" fmla="*/ 431 h 544"/>
                <a:gd name="T18" fmla="*/ 740 w 1012"/>
                <a:gd name="T19" fmla="*/ 476 h 544"/>
                <a:gd name="T20" fmla="*/ 967 w 1012"/>
                <a:gd name="T21" fmla="*/ 476 h 544"/>
                <a:gd name="T22" fmla="*/ 967 w 1012"/>
                <a:gd name="T23" fmla="*/ 68 h 544"/>
                <a:gd name="T24" fmla="*/ 695 w 1012"/>
                <a:gd name="T25" fmla="*/ 68 h 5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12"/>
                <a:gd name="T40" fmla="*/ 0 h 544"/>
                <a:gd name="T41" fmla="*/ 1012 w 1012"/>
                <a:gd name="T42" fmla="*/ 544 h 5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54" name="Freeform 137"/>
            <p:cNvSpPr>
              <a:spLocks/>
            </p:cNvSpPr>
            <p:nvPr/>
          </p:nvSpPr>
          <p:spPr bwMode="auto">
            <a:xfrm flipH="1">
              <a:off x="4304" y="2173"/>
              <a:ext cx="53" cy="89"/>
            </a:xfrm>
            <a:custGeom>
              <a:avLst/>
              <a:gdLst>
                <a:gd name="T0" fmla="*/ 340 w 643"/>
                <a:gd name="T1" fmla="*/ 46 h 1082"/>
                <a:gd name="T2" fmla="*/ 23 w 643"/>
                <a:gd name="T3" fmla="*/ 635 h 1082"/>
                <a:gd name="T4" fmla="*/ 204 w 643"/>
                <a:gd name="T5" fmla="*/ 1044 h 1082"/>
                <a:gd name="T6" fmla="*/ 477 w 643"/>
                <a:gd name="T7" fmla="*/ 862 h 1082"/>
                <a:gd name="T8" fmla="*/ 431 w 643"/>
                <a:gd name="T9" fmla="*/ 726 h 1082"/>
                <a:gd name="T10" fmla="*/ 295 w 643"/>
                <a:gd name="T11" fmla="*/ 817 h 1082"/>
                <a:gd name="T12" fmla="*/ 250 w 643"/>
                <a:gd name="T13" fmla="*/ 681 h 1082"/>
                <a:gd name="T14" fmla="*/ 386 w 643"/>
                <a:gd name="T15" fmla="*/ 635 h 1082"/>
                <a:gd name="T16" fmla="*/ 340 w 643"/>
                <a:gd name="T17" fmla="*/ 272 h 1082"/>
                <a:gd name="T18" fmla="*/ 431 w 643"/>
                <a:gd name="T19" fmla="*/ 726 h 1082"/>
                <a:gd name="T20" fmla="*/ 613 w 643"/>
                <a:gd name="T21" fmla="*/ 681 h 1082"/>
                <a:gd name="T22" fmla="*/ 567 w 643"/>
                <a:gd name="T23" fmla="*/ 363 h 1082"/>
                <a:gd name="T24" fmla="*/ 613 w 643"/>
                <a:gd name="T25" fmla="*/ 91 h 1082"/>
                <a:gd name="T26" fmla="*/ 386 w 643"/>
                <a:gd name="T27" fmla="*/ 0 h 1082"/>
                <a:gd name="T28" fmla="*/ 340 w 643"/>
                <a:gd name="T29" fmla="*/ 91 h 108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3"/>
                <a:gd name="T46" fmla="*/ 0 h 1082"/>
                <a:gd name="T47" fmla="*/ 643 w 643"/>
                <a:gd name="T48" fmla="*/ 1082 h 108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55" name="Freeform 138" descr="Циновка"/>
            <p:cNvSpPr>
              <a:spLocks/>
            </p:cNvSpPr>
            <p:nvPr/>
          </p:nvSpPr>
          <p:spPr bwMode="auto">
            <a:xfrm>
              <a:off x="3956" y="1911"/>
              <a:ext cx="309" cy="335"/>
            </a:xfrm>
            <a:custGeom>
              <a:avLst/>
              <a:gdLst>
                <a:gd name="T0" fmla="*/ 356 w 816"/>
                <a:gd name="T1" fmla="*/ 15 h 1059"/>
                <a:gd name="T2" fmla="*/ 38 w 816"/>
                <a:gd name="T3" fmla="*/ 197 h 1059"/>
                <a:gd name="T4" fmla="*/ 129 w 816"/>
                <a:gd name="T5" fmla="*/ 877 h 1059"/>
                <a:gd name="T6" fmla="*/ 673 w 816"/>
                <a:gd name="T7" fmla="*/ 968 h 1059"/>
                <a:gd name="T8" fmla="*/ 809 w 816"/>
                <a:gd name="T9" fmla="*/ 333 h 1059"/>
                <a:gd name="T10" fmla="*/ 718 w 816"/>
                <a:gd name="T11" fmla="*/ 106 h 1059"/>
                <a:gd name="T12" fmla="*/ 356 w 816"/>
                <a:gd name="T13" fmla="*/ 15 h 10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6"/>
                <a:gd name="T22" fmla="*/ 0 h 1059"/>
                <a:gd name="T23" fmla="*/ 816 w 816"/>
                <a:gd name="T24" fmla="*/ 1059 h 10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6" h="1059">
                  <a:moveTo>
                    <a:pt x="356" y="15"/>
                  </a:moveTo>
                  <a:cubicBezTo>
                    <a:pt x="243" y="30"/>
                    <a:pt x="76" y="53"/>
                    <a:pt x="38" y="197"/>
                  </a:cubicBezTo>
                  <a:cubicBezTo>
                    <a:pt x="0" y="341"/>
                    <a:pt x="23" y="749"/>
                    <a:pt x="129" y="877"/>
                  </a:cubicBezTo>
                  <a:cubicBezTo>
                    <a:pt x="235" y="1005"/>
                    <a:pt x="560" y="1059"/>
                    <a:pt x="673" y="968"/>
                  </a:cubicBezTo>
                  <a:cubicBezTo>
                    <a:pt x="786" y="877"/>
                    <a:pt x="802" y="477"/>
                    <a:pt x="809" y="333"/>
                  </a:cubicBezTo>
                  <a:cubicBezTo>
                    <a:pt x="816" y="189"/>
                    <a:pt x="794" y="159"/>
                    <a:pt x="718" y="106"/>
                  </a:cubicBezTo>
                  <a:cubicBezTo>
                    <a:pt x="642" y="53"/>
                    <a:pt x="469" y="0"/>
                    <a:pt x="356" y="15"/>
                  </a:cubicBez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56" name="Freeform 139"/>
            <p:cNvSpPr>
              <a:spLocks/>
            </p:cNvSpPr>
            <p:nvPr/>
          </p:nvSpPr>
          <p:spPr bwMode="auto">
            <a:xfrm>
              <a:off x="4079" y="1770"/>
              <a:ext cx="94" cy="181"/>
            </a:xfrm>
            <a:custGeom>
              <a:avLst/>
              <a:gdLst>
                <a:gd name="T0" fmla="*/ 0 w 218"/>
                <a:gd name="T1" fmla="*/ 256 h 448"/>
                <a:gd name="T2" fmla="*/ 30 w 218"/>
                <a:gd name="T3" fmla="*/ 433 h 448"/>
                <a:gd name="T4" fmla="*/ 192 w 218"/>
                <a:gd name="T5" fmla="*/ 418 h 448"/>
                <a:gd name="T6" fmla="*/ 140 w 218"/>
                <a:gd name="T7" fmla="*/ 270 h 448"/>
                <a:gd name="T8" fmla="*/ 89 w 218"/>
                <a:gd name="T9" fmla="*/ 130 h 448"/>
                <a:gd name="T10" fmla="*/ 0 w 218"/>
                <a:gd name="T11" fmla="*/ 256 h 4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8"/>
                <a:gd name="T19" fmla="*/ 0 h 448"/>
                <a:gd name="T20" fmla="*/ 218 w 218"/>
                <a:gd name="T21" fmla="*/ 448 h 4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8" h="448">
                  <a:moveTo>
                    <a:pt x="0" y="256"/>
                  </a:moveTo>
                  <a:cubicBezTo>
                    <a:pt x="14" y="315"/>
                    <a:pt x="9" y="375"/>
                    <a:pt x="30" y="433"/>
                  </a:cubicBezTo>
                  <a:cubicBezTo>
                    <a:pt x="84" y="428"/>
                    <a:pt x="147" y="448"/>
                    <a:pt x="192" y="418"/>
                  </a:cubicBezTo>
                  <a:cubicBezTo>
                    <a:pt x="218" y="401"/>
                    <a:pt x="158" y="288"/>
                    <a:pt x="140" y="270"/>
                  </a:cubicBezTo>
                  <a:cubicBezTo>
                    <a:pt x="119" y="0"/>
                    <a:pt x="167" y="77"/>
                    <a:pt x="89" y="130"/>
                  </a:cubicBezTo>
                  <a:cubicBezTo>
                    <a:pt x="65" y="178"/>
                    <a:pt x="24" y="207"/>
                    <a:pt x="0" y="25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557" name="Group 140"/>
            <p:cNvGrpSpPr>
              <a:grpSpLocks/>
            </p:cNvGrpSpPr>
            <p:nvPr/>
          </p:nvGrpSpPr>
          <p:grpSpPr bwMode="auto">
            <a:xfrm>
              <a:off x="4015" y="1752"/>
              <a:ext cx="152" cy="165"/>
              <a:chOff x="2983" y="754"/>
              <a:chExt cx="1857" cy="2126"/>
            </a:xfrm>
          </p:grpSpPr>
          <p:sp>
            <p:nvSpPr>
              <p:cNvPr id="17564" name="Freeform 141"/>
              <p:cNvSpPr>
                <a:spLocks/>
              </p:cNvSpPr>
              <p:nvPr/>
            </p:nvSpPr>
            <p:spPr bwMode="auto">
              <a:xfrm>
                <a:off x="2983" y="798"/>
                <a:ext cx="1640" cy="2082"/>
              </a:xfrm>
              <a:custGeom>
                <a:avLst/>
                <a:gdLst>
                  <a:gd name="T0" fmla="*/ 820 w 1640"/>
                  <a:gd name="T1" fmla="*/ 7 h 2082"/>
                  <a:gd name="T2" fmla="*/ 539 w 1640"/>
                  <a:gd name="T3" fmla="*/ 81 h 2082"/>
                  <a:gd name="T4" fmla="*/ 333 w 1640"/>
                  <a:gd name="T5" fmla="*/ 192 h 2082"/>
                  <a:gd name="T6" fmla="*/ 222 w 1640"/>
                  <a:gd name="T7" fmla="*/ 302 h 2082"/>
                  <a:gd name="T8" fmla="*/ 89 w 1640"/>
                  <a:gd name="T9" fmla="*/ 516 h 2082"/>
                  <a:gd name="T10" fmla="*/ 170 w 1640"/>
                  <a:gd name="T11" fmla="*/ 627 h 2082"/>
                  <a:gd name="T12" fmla="*/ 155 w 1640"/>
                  <a:gd name="T13" fmla="*/ 1070 h 2082"/>
                  <a:gd name="T14" fmla="*/ 96 w 1640"/>
                  <a:gd name="T15" fmla="*/ 1196 h 2082"/>
                  <a:gd name="T16" fmla="*/ 0 w 1640"/>
                  <a:gd name="T17" fmla="*/ 1366 h 2082"/>
                  <a:gd name="T18" fmla="*/ 185 w 1640"/>
                  <a:gd name="T19" fmla="*/ 1580 h 2082"/>
                  <a:gd name="T20" fmla="*/ 237 w 1640"/>
                  <a:gd name="T21" fmla="*/ 1632 h 2082"/>
                  <a:gd name="T22" fmla="*/ 355 w 1640"/>
                  <a:gd name="T23" fmla="*/ 1764 h 2082"/>
                  <a:gd name="T24" fmla="*/ 569 w 1640"/>
                  <a:gd name="T25" fmla="*/ 2067 h 2082"/>
                  <a:gd name="T26" fmla="*/ 857 w 1640"/>
                  <a:gd name="T27" fmla="*/ 2052 h 2082"/>
                  <a:gd name="T28" fmla="*/ 1005 w 1640"/>
                  <a:gd name="T29" fmla="*/ 1956 h 2082"/>
                  <a:gd name="T30" fmla="*/ 1167 w 1640"/>
                  <a:gd name="T31" fmla="*/ 1816 h 2082"/>
                  <a:gd name="T32" fmla="*/ 1293 w 1640"/>
                  <a:gd name="T33" fmla="*/ 1683 h 2082"/>
                  <a:gd name="T34" fmla="*/ 1330 w 1640"/>
                  <a:gd name="T35" fmla="*/ 1609 h 2082"/>
                  <a:gd name="T36" fmla="*/ 1389 w 1640"/>
                  <a:gd name="T37" fmla="*/ 1462 h 2082"/>
                  <a:gd name="T38" fmla="*/ 1485 w 1640"/>
                  <a:gd name="T39" fmla="*/ 1373 h 2082"/>
                  <a:gd name="T40" fmla="*/ 1573 w 1640"/>
                  <a:gd name="T41" fmla="*/ 1255 h 2082"/>
                  <a:gd name="T42" fmla="*/ 1640 w 1640"/>
                  <a:gd name="T43" fmla="*/ 1107 h 2082"/>
                  <a:gd name="T44" fmla="*/ 1485 w 1640"/>
                  <a:gd name="T45" fmla="*/ 967 h 2082"/>
                  <a:gd name="T46" fmla="*/ 1359 w 1640"/>
                  <a:gd name="T47" fmla="*/ 967 h 2082"/>
                  <a:gd name="T48" fmla="*/ 1293 w 1640"/>
                  <a:gd name="T49" fmla="*/ 886 h 2082"/>
                  <a:gd name="T50" fmla="*/ 1204 w 1640"/>
                  <a:gd name="T51" fmla="*/ 672 h 2082"/>
                  <a:gd name="T52" fmla="*/ 997 w 1640"/>
                  <a:gd name="T53" fmla="*/ 539 h 2082"/>
                  <a:gd name="T54" fmla="*/ 975 w 1640"/>
                  <a:gd name="T55" fmla="*/ 295 h 2082"/>
                  <a:gd name="T56" fmla="*/ 909 w 1640"/>
                  <a:gd name="T57" fmla="*/ 324 h 2082"/>
                  <a:gd name="T58" fmla="*/ 643 w 1640"/>
                  <a:gd name="T59" fmla="*/ 391 h 2082"/>
                  <a:gd name="T60" fmla="*/ 599 w 1640"/>
                  <a:gd name="T61" fmla="*/ 413 h 2082"/>
                  <a:gd name="T62" fmla="*/ 473 w 1640"/>
                  <a:gd name="T63" fmla="*/ 531 h 2082"/>
                  <a:gd name="T64" fmla="*/ 67 w 1640"/>
                  <a:gd name="T65" fmla="*/ 605 h 20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40"/>
                  <a:gd name="T100" fmla="*/ 0 h 2082"/>
                  <a:gd name="T101" fmla="*/ 1640 w 1640"/>
                  <a:gd name="T102" fmla="*/ 2082 h 20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40" h="2082">
                    <a:moveTo>
                      <a:pt x="1182" y="29"/>
                    </a:moveTo>
                    <a:cubicBezTo>
                      <a:pt x="1053" y="16"/>
                      <a:pt x="949" y="0"/>
                      <a:pt x="820" y="7"/>
                    </a:cubicBezTo>
                    <a:cubicBezTo>
                      <a:pt x="777" y="15"/>
                      <a:pt x="738" y="29"/>
                      <a:pt x="695" y="36"/>
                    </a:cubicBezTo>
                    <a:cubicBezTo>
                      <a:pt x="648" y="52"/>
                      <a:pt x="580" y="53"/>
                      <a:pt x="539" y="81"/>
                    </a:cubicBezTo>
                    <a:cubicBezTo>
                      <a:pt x="508" y="102"/>
                      <a:pt x="445" y="126"/>
                      <a:pt x="407" y="140"/>
                    </a:cubicBezTo>
                    <a:cubicBezTo>
                      <a:pt x="384" y="162"/>
                      <a:pt x="357" y="172"/>
                      <a:pt x="333" y="192"/>
                    </a:cubicBezTo>
                    <a:cubicBezTo>
                      <a:pt x="285" y="232"/>
                      <a:pt x="337" y="198"/>
                      <a:pt x="288" y="228"/>
                    </a:cubicBezTo>
                    <a:cubicBezTo>
                      <a:pt x="244" y="290"/>
                      <a:pt x="268" y="267"/>
                      <a:pt x="222" y="302"/>
                    </a:cubicBezTo>
                    <a:cubicBezTo>
                      <a:pt x="211" y="335"/>
                      <a:pt x="177" y="356"/>
                      <a:pt x="155" y="384"/>
                    </a:cubicBezTo>
                    <a:cubicBezTo>
                      <a:pt x="123" y="426"/>
                      <a:pt x="118" y="474"/>
                      <a:pt x="89" y="516"/>
                    </a:cubicBezTo>
                    <a:cubicBezTo>
                      <a:pt x="91" y="543"/>
                      <a:pt x="76" y="579"/>
                      <a:pt x="96" y="598"/>
                    </a:cubicBezTo>
                    <a:cubicBezTo>
                      <a:pt x="159" y="657"/>
                      <a:pt x="212" y="565"/>
                      <a:pt x="170" y="627"/>
                    </a:cubicBezTo>
                    <a:cubicBezTo>
                      <a:pt x="158" y="718"/>
                      <a:pt x="129" y="833"/>
                      <a:pt x="185" y="915"/>
                    </a:cubicBezTo>
                    <a:cubicBezTo>
                      <a:pt x="202" y="968"/>
                      <a:pt x="185" y="1025"/>
                      <a:pt x="155" y="1070"/>
                    </a:cubicBezTo>
                    <a:cubicBezTo>
                      <a:pt x="136" y="1132"/>
                      <a:pt x="150" y="1102"/>
                      <a:pt x="111" y="1159"/>
                    </a:cubicBezTo>
                    <a:cubicBezTo>
                      <a:pt x="104" y="1170"/>
                      <a:pt x="101" y="1184"/>
                      <a:pt x="96" y="1196"/>
                    </a:cubicBezTo>
                    <a:cubicBezTo>
                      <a:pt x="80" y="1232"/>
                      <a:pt x="59" y="1267"/>
                      <a:pt x="37" y="1299"/>
                    </a:cubicBezTo>
                    <a:cubicBezTo>
                      <a:pt x="29" y="1323"/>
                      <a:pt x="0" y="1366"/>
                      <a:pt x="0" y="1366"/>
                    </a:cubicBezTo>
                    <a:cubicBezTo>
                      <a:pt x="63" y="1404"/>
                      <a:pt x="138" y="1410"/>
                      <a:pt x="207" y="1432"/>
                    </a:cubicBezTo>
                    <a:cubicBezTo>
                      <a:pt x="262" y="1470"/>
                      <a:pt x="214" y="1538"/>
                      <a:pt x="185" y="1580"/>
                    </a:cubicBezTo>
                    <a:cubicBezTo>
                      <a:pt x="187" y="1587"/>
                      <a:pt x="187" y="1597"/>
                      <a:pt x="192" y="1602"/>
                    </a:cubicBezTo>
                    <a:cubicBezTo>
                      <a:pt x="205" y="1615"/>
                      <a:pt x="237" y="1632"/>
                      <a:pt x="237" y="1632"/>
                    </a:cubicBezTo>
                    <a:cubicBezTo>
                      <a:pt x="250" y="1674"/>
                      <a:pt x="225" y="1705"/>
                      <a:pt x="274" y="1720"/>
                    </a:cubicBezTo>
                    <a:cubicBezTo>
                      <a:pt x="299" y="1737"/>
                      <a:pt x="355" y="1764"/>
                      <a:pt x="355" y="1764"/>
                    </a:cubicBezTo>
                    <a:cubicBezTo>
                      <a:pt x="377" y="1787"/>
                      <a:pt x="389" y="1812"/>
                      <a:pt x="407" y="1838"/>
                    </a:cubicBezTo>
                    <a:cubicBezTo>
                      <a:pt x="426" y="1936"/>
                      <a:pt x="466" y="2032"/>
                      <a:pt x="569" y="2067"/>
                    </a:cubicBezTo>
                    <a:cubicBezTo>
                      <a:pt x="607" y="2080"/>
                      <a:pt x="682" y="2080"/>
                      <a:pt x="709" y="2082"/>
                    </a:cubicBezTo>
                    <a:cubicBezTo>
                      <a:pt x="736" y="2078"/>
                      <a:pt x="821" y="2072"/>
                      <a:pt x="857" y="2052"/>
                    </a:cubicBezTo>
                    <a:cubicBezTo>
                      <a:pt x="881" y="2038"/>
                      <a:pt x="900" y="2016"/>
                      <a:pt x="923" y="2001"/>
                    </a:cubicBezTo>
                    <a:cubicBezTo>
                      <a:pt x="948" y="1984"/>
                      <a:pt x="980" y="1974"/>
                      <a:pt x="1005" y="1956"/>
                    </a:cubicBezTo>
                    <a:cubicBezTo>
                      <a:pt x="1047" y="1926"/>
                      <a:pt x="1080" y="1883"/>
                      <a:pt x="1123" y="1853"/>
                    </a:cubicBezTo>
                    <a:cubicBezTo>
                      <a:pt x="1153" y="1810"/>
                      <a:pt x="1120" y="1850"/>
                      <a:pt x="1167" y="1816"/>
                    </a:cubicBezTo>
                    <a:cubicBezTo>
                      <a:pt x="1200" y="1792"/>
                      <a:pt x="1180" y="1794"/>
                      <a:pt x="1211" y="1764"/>
                    </a:cubicBezTo>
                    <a:cubicBezTo>
                      <a:pt x="1239" y="1737"/>
                      <a:pt x="1270" y="1716"/>
                      <a:pt x="1293" y="1683"/>
                    </a:cubicBezTo>
                    <a:cubicBezTo>
                      <a:pt x="1314" y="1618"/>
                      <a:pt x="1280" y="1711"/>
                      <a:pt x="1322" y="1639"/>
                    </a:cubicBezTo>
                    <a:cubicBezTo>
                      <a:pt x="1327" y="1630"/>
                      <a:pt x="1326" y="1619"/>
                      <a:pt x="1330" y="1609"/>
                    </a:cubicBezTo>
                    <a:cubicBezTo>
                      <a:pt x="1338" y="1591"/>
                      <a:pt x="1351" y="1576"/>
                      <a:pt x="1359" y="1558"/>
                    </a:cubicBezTo>
                    <a:cubicBezTo>
                      <a:pt x="1373" y="1527"/>
                      <a:pt x="1378" y="1494"/>
                      <a:pt x="1389" y="1462"/>
                    </a:cubicBezTo>
                    <a:cubicBezTo>
                      <a:pt x="1402" y="1424"/>
                      <a:pt x="1398" y="1388"/>
                      <a:pt x="1433" y="1366"/>
                    </a:cubicBezTo>
                    <a:cubicBezTo>
                      <a:pt x="1450" y="1368"/>
                      <a:pt x="1468" y="1376"/>
                      <a:pt x="1485" y="1373"/>
                    </a:cubicBezTo>
                    <a:cubicBezTo>
                      <a:pt x="1512" y="1368"/>
                      <a:pt x="1516" y="1316"/>
                      <a:pt x="1529" y="1299"/>
                    </a:cubicBezTo>
                    <a:cubicBezTo>
                      <a:pt x="1542" y="1283"/>
                      <a:pt x="1561" y="1272"/>
                      <a:pt x="1573" y="1255"/>
                    </a:cubicBezTo>
                    <a:cubicBezTo>
                      <a:pt x="1585" y="1238"/>
                      <a:pt x="1598" y="1220"/>
                      <a:pt x="1610" y="1203"/>
                    </a:cubicBezTo>
                    <a:cubicBezTo>
                      <a:pt x="1628" y="1178"/>
                      <a:pt x="1630" y="1136"/>
                      <a:pt x="1640" y="1107"/>
                    </a:cubicBezTo>
                    <a:cubicBezTo>
                      <a:pt x="1623" y="973"/>
                      <a:pt x="1637" y="1017"/>
                      <a:pt x="1588" y="945"/>
                    </a:cubicBezTo>
                    <a:cubicBezTo>
                      <a:pt x="1546" y="950"/>
                      <a:pt x="1523" y="955"/>
                      <a:pt x="1485" y="967"/>
                    </a:cubicBezTo>
                    <a:cubicBezTo>
                      <a:pt x="1429" y="1023"/>
                      <a:pt x="1441" y="1001"/>
                      <a:pt x="1426" y="923"/>
                    </a:cubicBezTo>
                    <a:cubicBezTo>
                      <a:pt x="1401" y="938"/>
                      <a:pt x="1387" y="958"/>
                      <a:pt x="1359" y="967"/>
                    </a:cubicBezTo>
                    <a:cubicBezTo>
                      <a:pt x="1332" y="1007"/>
                      <a:pt x="1307" y="998"/>
                      <a:pt x="1256" y="1004"/>
                    </a:cubicBezTo>
                    <a:cubicBezTo>
                      <a:pt x="1240" y="960"/>
                      <a:pt x="1278" y="927"/>
                      <a:pt x="1293" y="886"/>
                    </a:cubicBezTo>
                    <a:cubicBezTo>
                      <a:pt x="1288" y="834"/>
                      <a:pt x="1288" y="782"/>
                      <a:pt x="1278" y="731"/>
                    </a:cubicBezTo>
                    <a:cubicBezTo>
                      <a:pt x="1271" y="697"/>
                      <a:pt x="1228" y="686"/>
                      <a:pt x="1204" y="672"/>
                    </a:cubicBezTo>
                    <a:cubicBezTo>
                      <a:pt x="1163" y="648"/>
                      <a:pt x="1129" y="619"/>
                      <a:pt x="1086" y="598"/>
                    </a:cubicBezTo>
                    <a:cubicBezTo>
                      <a:pt x="1059" y="571"/>
                      <a:pt x="1033" y="550"/>
                      <a:pt x="997" y="539"/>
                    </a:cubicBezTo>
                    <a:cubicBezTo>
                      <a:pt x="932" y="471"/>
                      <a:pt x="965" y="396"/>
                      <a:pt x="990" y="317"/>
                    </a:cubicBezTo>
                    <a:cubicBezTo>
                      <a:pt x="985" y="310"/>
                      <a:pt x="984" y="297"/>
                      <a:pt x="975" y="295"/>
                    </a:cubicBezTo>
                    <a:cubicBezTo>
                      <a:pt x="966" y="293"/>
                      <a:pt x="961" y="306"/>
                      <a:pt x="953" y="310"/>
                    </a:cubicBezTo>
                    <a:cubicBezTo>
                      <a:pt x="939" y="316"/>
                      <a:pt x="923" y="319"/>
                      <a:pt x="909" y="324"/>
                    </a:cubicBezTo>
                    <a:cubicBezTo>
                      <a:pt x="855" y="344"/>
                      <a:pt x="803" y="352"/>
                      <a:pt x="746" y="361"/>
                    </a:cubicBezTo>
                    <a:cubicBezTo>
                      <a:pt x="712" y="373"/>
                      <a:pt x="677" y="380"/>
                      <a:pt x="643" y="391"/>
                    </a:cubicBezTo>
                    <a:cubicBezTo>
                      <a:pt x="636" y="396"/>
                      <a:pt x="629" y="402"/>
                      <a:pt x="621" y="406"/>
                    </a:cubicBezTo>
                    <a:cubicBezTo>
                      <a:pt x="614" y="409"/>
                      <a:pt x="605" y="409"/>
                      <a:pt x="599" y="413"/>
                    </a:cubicBezTo>
                    <a:cubicBezTo>
                      <a:pt x="539" y="452"/>
                      <a:pt x="609" y="423"/>
                      <a:pt x="554" y="443"/>
                    </a:cubicBezTo>
                    <a:cubicBezTo>
                      <a:pt x="535" y="462"/>
                      <a:pt x="497" y="515"/>
                      <a:pt x="473" y="531"/>
                    </a:cubicBezTo>
                    <a:cubicBezTo>
                      <a:pt x="383" y="592"/>
                      <a:pt x="235" y="580"/>
                      <a:pt x="141" y="583"/>
                    </a:cubicBezTo>
                    <a:cubicBezTo>
                      <a:pt x="126" y="588"/>
                      <a:pt x="76" y="596"/>
                      <a:pt x="67" y="605"/>
                    </a:cubicBezTo>
                    <a:cubicBezTo>
                      <a:pt x="65" y="607"/>
                      <a:pt x="72" y="610"/>
                      <a:pt x="74" y="612"/>
                    </a:cubicBezTo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65" name="Freeform 142"/>
              <p:cNvSpPr>
                <a:spLocks/>
              </p:cNvSpPr>
              <p:nvPr/>
            </p:nvSpPr>
            <p:spPr bwMode="auto">
              <a:xfrm>
                <a:off x="2990" y="754"/>
                <a:ext cx="1850" cy="1724"/>
              </a:xfrm>
              <a:custGeom>
                <a:avLst/>
                <a:gdLst>
                  <a:gd name="T0" fmla="*/ 897 w 1850"/>
                  <a:gd name="T1" fmla="*/ 317 h 1498"/>
                  <a:gd name="T2" fmla="*/ 683 w 1850"/>
                  <a:gd name="T3" fmla="*/ 369 h 1498"/>
                  <a:gd name="T4" fmla="*/ 572 w 1850"/>
                  <a:gd name="T5" fmla="*/ 406 h 1498"/>
                  <a:gd name="T6" fmla="*/ 520 w 1850"/>
                  <a:gd name="T7" fmla="*/ 435 h 1498"/>
                  <a:gd name="T8" fmla="*/ 343 w 1850"/>
                  <a:gd name="T9" fmla="*/ 546 h 1498"/>
                  <a:gd name="T10" fmla="*/ 181 w 1850"/>
                  <a:gd name="T11" fmla="*/ 554 h 1498"/>
                  <a:gd name="T12" fmla="*/ 18 w 1850"/>
                  <a:gd name="T13" fmla="*/ 546 h 1498"/>
                  <a:gd name="T14" fmla="*/ 63 w 1850"/>
                  <a:gd name="T15" fmla="*/ 502 h 1498"/>
                  <a:gd name="T16" fmla="*/ 114 w 1850"/>
                  <a:gd name="T17" fmla="*/ 428 h 1498"/>
                  <a:gd name="T18" fmla="*/ 247 w 1850"/>
                  <a:gd name="T19" fmla="*/ 214 h 1498"/>
                  <a:gd name="T20" fmla="*/ 269 w 1850"/>
                  <a:gd name="T21" fmla="*/ 192 h 1498"/>
                  <a:gd name="T22" fmla="*/ 299 w 1850"/>
                  <a:gd name="T23" fmla="*/ 177 h 1498"/>
                  <a:gd name="T24" fmla="*/ 314 w 1850"/>
                  <a:gd name="T25" fmla="*/ 155 h 1498"/>
                  <a:gd name="T26" fmla="*/ 380 w 1850"/>
                  <a:gd name="T27" fmla="*/ 125 h 1498"/>
                  <a:gd name="T28" fmla="*/ 491 w 1850"/>
                  <a:gd name="T29" fmla="*/ 59 h 1498"/>
                  <a:gd name="T30" fmla="*/ 565 w 1850"/>
                  <a:gd name="T31" fmla="*/ 0 h 1498"/>
                  <a:gd name="T32" fmla="*/ 1222 w 1850"/>
                  <a:gd name="T33" fmla="*/ 22 h 1498"/>
                  <a:gd name="T34" fmla="*/ 1362 w 1850"/>
                  <a:gd name="T35" fmla="*/ 44 h 1498"/>
                  <a:gd name="T36" fmla="*/ 1443 w 1850"/>
                  <a:gd name="T37" fmla="*/ 66 h 1498"/>
                  <a:gd name="T38" fmla="*/ 1547 w 1850"/>
                  <a:gd name="T39" fmla="*/ 140 h 1498"/>
                  <a:gd name="T40" fmla="*/ 1650 w 1850"/>
                  <a:gd name="T41" fmla="*/ 214 h 1498"/>
                  <a:gd name="T42" fmla="*/ 1739 w 1850"/>
                  <a:gd name="T43" fmla="*/ 332 h 1498"/>
                  <a:gd name="T44" fmla="*/ 1761 w 1850"/>
                  <a:gd name="T45" fmla="*/ 664 h 1498"/>
                  <a:gd name="T46" fmla="*/ 1783 w 1850"/>
                  <a:gd name="T47" fmla="*/ 967 h 1498"/>
                  <a:gd name="T48" fmla="*/ 1798 w 1850"/>
                  <a:gd name="T49" fmla="*/ 1152 h 1498"/>
                  <a:gd name="T50" fmla="*/ 1850 w 1850"/>
                  <a:gd name="T51" fmla="*/ 1447 h 1498"/>
                  <a:gd name="T52" fmla="*/ 1835 w 1850"/>
                  <a:gd name="T53" fmla="*/ 1491 h 1498"/>
                  <a:gd name="T54" fmla="*/ 1783 w 1850"/>
                  <a:gd name="T55" fmla="*/ 1477 h 1498"/>
                  <a:gd name="T56" fmla="*/ 1650 w 1850"/>
                  <a:gd name="T57" fmla="*/ 1403 h 1498"/>
                  <a:gd name="T58" fmla="*/ 1613 w 1850"/>
                  <a:gd name="T59" fmla="*/ 1388 h 1498"/>
                  <a:gd name="T60" fmla="*/ 1569 w 1850"/>
                  <a:gd name="T61" fmla="*/ 1358 h 1498"/>
                  <a:gd name="T62" fmla="*/ 1532 w 1850"/>
                  <a:gd name="T63" fmla="*/ 1322 h 1498"/>
                  <a:gd name="T64" fmla="*/ 1495 w 1850"/>
                  <a:gd name="T65" fmla="*/ 1277 h 1498"/>
                  <a:gd name="T66" fmla="*/ 1532 w 1850"/>
                  <a:gd name="T67" fmla="*/ 1203 h 1498"/>
                  <a:gd name="T68" fmla="*/ 1576 w 1850"/>
                  <a:gd name="T69" fmla="*/ 1174 h 1498"/>
                  <a:gd name="T70" fmla="*/ 1554 w 1850"/>
                  <a:gd name="T71" fmla="*/ 915 h 1498"/>
                  <a:gd name="T72" fmla="*/ 1466 w 1850"/>
                  <a:gd name="T73" fmla="*/ 952 h 1498"/>
                  <a:gd name="T74" fmla="*/ 1466 w 1850"/>
                  <a:gd name="T75" fmla="*/ 952 h 1498"/>
                  <a:gd name="T76" fmla="*/ 1384 w 1850"/>
                  <a:gd name="T77" fmla="*/ 982 h 1498"/>
                  <a:gd name="T78" fmla="*/ 1340 w 1850"/>
                  <a:gd name="T79" fmla="*/ 1011 h 1498"/>
                  <a:gd name="T80" fmla="*/ 1237 w 1850"/>
                  <a:gd name="T81" fmla="*/ 1026 h 1498"/>
                  <a:gd name="T82" fmla="*/ 1170 w 1850"/>
                  <a:gd name="T83" fmla="*/ 1011 h 1498"/>
                  <a:gd name="T84" fmla="*/ 1155 w 1850"/>
                  <a:gd name="T85" fmla="*/ 989 h 1498"/>
                  <a:gd name="T86" fmla="*/ 1185 w 1850"/>
                  <a:gd name="T87" fmla="*/ 805 h 1498"/>
                  <a:gd name="T88" fmla="*/ 1089 w 1850"/>
                  <a:gd name="T89" fmla="*/ 657 h 1498"/>
                  <a:gd name="T90" fmla="*/ 971 w 1850"/>
                  <a:gd name="T91" fmla="*/ 598 h 1498"/>
                  <a:gd name="T92" fmla="*/ 882 w 1850"/>
                  <a:gd name="T93" fmla="*/ 517 h 1498"/>
                  <a:gd name="T94" fmla="*/ 867 w 1850"/>
                  <a:gd name="T95" fmla="*/ 472 h 1498"/>
                  <a:gd name="T96" fmla="*/ 816 w 1850"/>
                  <a:gd name="T97" fmla="*/ 325 h 149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850"/>
                  <a:gd name="T148" fmla="*/ 0 h 1498"/>
                  <a:gd name="T149" fmla="*/ 1850 w 1850"/>
                  <a:gd name="T150" fmla="*/ 1498 h 149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850" h="1498">
                    <a:moveTo>
                      <a:pt x="897" y="317"/>
                    </a:moveTo>
                    <a:cubicBezTo>
                      <a:pt x="824" y="330"/>
                      <a:pt x="755" y="352"/>
                      <a:pt x="683" y="369"/>
                    </a:cubicBezTo>
                    <a:cubicBezTo>
                      <a:pt x="647" y="387"/>
                      <a:pt x="611" y="396"/>
                      <a:pt x="572" y="406"/>
                    </a:cubicBezTo>
                    <a:cubicBezTo>
                      <a:pt x="556" y="417"/>
                      <a:pt x="536" y="423"/>
                      <a:pt x="520" y="435"/>
                    </a:cubicBezTo>
                    <a:cubicBezTo>
                      <a:pt x="472" y="469"/>
                      <a:pt x="408" y="541"/>
                      <a:pt x="343" y="546"/>
                    </a:cubicBezTo>
                    <a:cubicBezTo>
                      <a:pt x="289" y="550"/>
                      <a:pt x="235" y="551"/>
                      <a:pt x="181" y="554"/>
                    </a:cubicBezTo>
                    <a:cubicBezTo>
                      <a:pt x="127" y="571"/>
                      <a:pt x="86" y="588"/>
                      <a:pt x="18" y="546"/>
                    </a:cubicBezTo>
                    <a:cubicBezTo>
                      <a:pt x="0" y="535"/>
                      <a:pt x="48" y="517"/>
                      <a:pt x="63" y="502"/>
                    </a:cubicBezTo>
                    <a:cubicBezTo>
                      <a:pt x="87" y="479"/>
                      <a:pt x="100" y="459"/>
                      <a:pt x="114" y="428"/>
                    </a:cubicBezTo>
                    <a:cubicBezTo>
                      <a:pt x="145" y="357"/>
                      <a:pt x="164" y="241"/>
                      <a:pt x="247" y="214"/>
                    </a:cubicBezTo>
                    <a:cubicBezTo>
                      <a:pt x="254" y="207"/>
                      <a:pt x="261" y="198"/>
                      <a:pt x="269" y="192"/>
                    </a:cubicBezTo>
                    <a:cubicBezTo>
                      <a:pt x="278" y="186"/>
                      <a:pt x="290" y="184"/>
                      <a:pt x="299" y="177"/>
                    </a:cubicBezTo>
                    <a:cubicBezTo>
                      <a:pt x="306" y="171"/>
                      <a:pt x="307" y="161"/>
                      <a:pt x="314" y="155"/>
                    </a:cubicBezTo>
                    <a:cubicBezTo>
                      <a:pt x="331" y="141"/>
                      <a:pt x="361" y="136"/>
                      <a:pt x="380" y="125"/>
                    </a:cubicBezTo>
                    <a:cubicBezTo>
                      <a:pt x="428" y="98"/>
                      <a:pt x="437" y="77"/>
                      <a:pt x="491" y="59"/>
                    </a:cubicBezTo>
                    <a:cubicBezTo>
                      <a:pt x="515" y="35"/>
                      <a:pt x="541" y="24"/>
                      <a:pt x="565" y="0"/>
                    </a:cubicBezTo>
                    <a:cubicBezTo>
                      <a:pt x="888" y="4"/>
                      <a:pt x="982" y="0"/>
                      <a:pt x="1222" y="22"/>
                    </a:cubicBezTo>
                    <a:cubicBezTo>
                      <a:pt x="1271" y="31"/>
                      <a:pt x="1311" y="39"/>
                      <a:pt x="1362" y="44"/>
                    </a:cubicBezTo>
                    <a:cubicBezTo>
                      <a:pt x="1390" y="50"/>
                      <a:pt x="1416" y="59"/>
                      <a:pt x="1443" y="66"/>
                    </a:cubicBezTo>
                    <a:cubicBezTo>
                      <a:pt x="1477" y="90"/>
                      <a:pt x="1510" y="121"/>
                      <a:pt x="1547" y="140"/>
                    </a:cubicBezTo>
                    <a:cubicBezTo>
                      <a:pt x="1560" y="179"/>
                      <a:pt x="1614" y="195"/>
                      <a:pt x="1650" y="214"/>
                    </a:cubicBezTo>
                    <a:cubicBezTo>
                      <a:pt x="1697" y="239"/>
                      <a:pt x="1720" y="285"/>
                      <a:pt x="1739" y="332"/>
                    </a:cubicBezTo>
                    <a:cubicBezTo>
                      <a:pt x="1743" y="470"/>
                      <a:pt x="1742" y="546"/>
                      <a:pt x="1761" y="664"/>
                    </a:cubicBezTo>
                    <a:cubicBezTo>
                      <a:pt x="1766" y="817"/>
                      <a:pt x="1765" y="853"/>
                      <a:pt x="1783" y="967"/>
                    </a:cubicBezTo>
                    <a:cubicBezTo>
                      <a:pt x="1788" y="1029"/>
                      <a:pt x="1793" y="1090"/>
                      <a:pt x="1798" y="1152"/>
                    </a:cubicBezTo>
                    <a:cubicBezTo>
                      <a:pt x="1805" y="1243"/>
                      <a:pt x="1794" y="1365"/>
                      <a:pt x="1850" y="1447"/>
                    </a:cubicBezTo>
                    <a:cubicBezTo>
                      <a:pt x="1845" y="1462"/>
                      <a:pt x="1849" y="1485"/>
                      <a:pt x="1835" y="1491"/>
                    </a:cubicBezTo>
                    <a:cubicBezTo>
                      <a:pt x="1819" y="1498"/>
                      <a:pt x="1800" y="1483"/>
                      <a:pt x="1783" y="1477"/>
                    </a:cubicBezTo>
                    <a:cubicBezTo>
                      <a:pt x="1736" y="1460"/>
                      <a:pt x="1694" y="1426"/>
                      <a:pt x="1650" y="1403"/>
                    </a:cubicBezTo>
                    <a:cubicBezTo>
                      <a:pt x="1638" y="1397"/>
                      <a:pt x="1625" y="1394"/>
                      <a:pt x="1613" y="1388"/>
                    </a:cubicBezTo>
                    <a:cubicBezTo>
                      <a:pt x="1597" y="1379"/>
                      <a:pt x="1569" y="1358"/>
                      <a:pt x="1569" y="1358"/>
                    </a:cubicBezTo>
                    <a:cubicBezTo>
                      <a:pt x="1526" y="1294"/>
                      <a:pt x="1584" y="1374"/>
                      <a:pt x="1532" y="1322"/>
                    </a:cubicBezTo>
                    <a:cubicBezTo>
                      <a:pt x="1518" y="1308"/>
                      <a:pt x="1509" y="1291"/>
                      <a:pt x="1495" y="1277"/>
                    </a:cubicBezTo>
                    <a:cubicBezTo>
                      <a:pt x="1485" y="1245"/>
                      <a:pt x="1506" y="1224"/>
                      <a:pt x="1532" y="1203"/>
                    </a:cubicBezTo>
                    <a:cubicBezTo>
                      <a:pt x="1546" y="1192"/>
                      <a:pt x="1576" y="1174"/>
                      <a:pt x="1576" y="1174"/>
                    </a:cubicBezTo>
                    <a:cubicBezTo>
                      <a:pt x="1630" y="1095"/>
                      <a:pt x="1575" y="998"/>
                      <a:pt x="1554" y="915"/>
                    </a:cubicBezTo>
                    <a:cubicBezTo>
                      <a:pt x="1493" y="926"/>
                      <a:pt x="1522" y="915"/>
                      <a:pt x="1466" y="952"/>
                    </a:cubicBezTo>
                    <a:cubicBezTo>
                      <a:pt x="1437" y="960"/>
                      <a:pt x="1410" y="966"/>
                      <a:pt x="1384" y="982"/>
                    </a:cubicBezTo>
                    <a:cubicBezTo>
                      <a:pt x="1369" y="991"/>
                      <a:pt x="1357" y="1008"/>
                      <a:pt x="1340" y="1011"/>
                    </a:cubicBezTo>
                    <a:cubicBezTo>
                      <a:pt x="1277" y="1023"/>
                      <a:pt x="1311" y="1017"/>
                      <a:pt x="1237" y="1026"/>
                    </a:cubicBezTo>
                    <a:cubicBezTo>
                      <a:pt x="1215" y="1021"/>
                      <a:pt x="1191" y="1020"/>
                      <a:pt x="1170" y="1011"/>
                    </a:cubicBezTo>
                    <a:cubicBezTo>
                      <a:pt x="1162" y="1007"/>
                      <a:pt x="1156" y="998"/>
                      <a:pt x="1155" y="989"/>
                    </a:cubicBezTo>
                    <a:cubicBezTo>
                      <a:pt x="1152" y="933"/>
                      <a:pt x="1168" y="860"/>
                      <a:pt x="1185" y="805"/>
                    </a:cubicBezTo>
                    <a:cubicBezTo>
                      <a:pt x="1170" y="725"/>
                      <a:pt x="1165" y="688"/>
                      <a:pt x="1089" y="657"/>
                    </a:cubicBezTo>
                    <a:cubicBezTo>
                      <a:pt x="1056" y="624"/>
                      <a:pt x="1014" y="612"/>
                      <a:pt x="971" y="598"/>
                    </a:cubicBezTo>
                    <a:cubicBezTo>
                      <a:pt x="937" y="573"/>
                      <a:pt x="916" y="539"/>
                      <a:pt x="882" y="517"/>
                    </a:cubicBezTo>
                    <a:cubicBezTo>
                      <a:pt x="877" y="502"/>
                      <a:pt x="869" y="488"/>
                      <a:pt x="867" y="472"/>
                    </a:cubicBezTo>
                    <a:cubicBezTo>
                      <a:pt x="843" y="313"/>
                      <a:pt x="904" y="325"/>
                      <a:pt x="816" y="325"/>
                    </a:cubicBezTo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558" name="Freeform 143" descr="Джинсовая ткань"/>
            <p:cNvSpPr>
              <a:spLocks/>
            </p:cNvSpPr>
            <p:nvPr/>
          </p:nvSpPr>
          <p:spPr bwMode="auto">
            <a:xfrm>
              <a:off x="3905" y="2210"/>
              <a:ext cx="432" cy="439"/>
            </a:xfrm>
            <a:custGeom>
              <a:avLst/>
              <a:gdLst>
                <a:gd name="T0" fmla="*/ 272 w 998"/>
                <a:gd name="T1" fmla="*/ 0 h 952"/>
                <a:gd name="T2" fmla="*/ 0 w 998"/>
                <a:gd name="T3" fmla="*/ 907 h 952"/>
                <a:gd name="T4" fmla="*/ 272 w 998"/>
                <a:gd name="T5" fmla="*/ 952 h 952"/>
                <a:gd name="T6" fmla="*/ 499 w 998"/>
                <a:gd name="T7" fmla="*/ 227 h 952"/>
                <a:gd name="T8" fmla="*/ 726 w 998"/>
                <a:gd name="T9" fmla="*/ 952 h 952"/>
                <a:gd name="T10" fmla="*/ 998 w 998"/>
                <a:gd name="T11" fmla="*/ 907 h 952"/>
                <a:gd name="T12" fmla="*/ 726 w 998"/>
                <a:gd name="T13" fmla="*/ 0 h 952"/>
                <a:gd name="T14" fmla="*/ 272 w 998"/>
                <a:gd name="T15" fmla="*/ 0 h 9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8"/>
                <a:gd name="T25" fmla="*/ 0 h 952"/>
                <a:gd name="T26" fmla="*/ 998 w 998"/>
                <a:gd name="T27" fmla="*/ 952 h 9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8" h="952">
                  <a:moveTo>
                    <a:pt x="272" y="0"/>
                  </a:moveTo>
                  <a:lnTo>
                    <a:pt x="0" y="907"/>
                  </a:lnTo>
                  <a:lnTo>
                    <a:pt x="272" y="952"/>
                  </a:lnTo>
                  <a:lnTo>
                    <a:pt x="499" y="227"/>
                  </a:lnTo>
                  <a:lnTo>
                    <a:pt x="726" y="952"/>
                  </a:lnTo>
                  <a:lnTo>
                    <a:pt x="998" y="907"/>
                  </a:lnTo>
                  <a:lnTo>
                    <a:pt x="726" y="0"/>
                  </a:lnTo>
                  <a:lnTo>
                    <a:pt x="272" y="0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59" name="Freeform 144" descr="Циновка"/>
            <p:cNvSpPr>
              <a:spLocks/>
            </p:cNvSpPr>
            <p:nvPr/>
          </p:nvSpPr>
          <p:spPr bwMode="auto">
            <a:xfrm flipH="1">
              <a:off x="4242" y="1969"/>
              <a:ext cx="118" cy="238"/>
            </a:xfrm>
            <a:custGeom>
              <a:avLst/>
              <a:gdLst>
                <a:gd name="T0" fmla="*/ 227 w 272"/>
                <a:gd name="T1" fmla="*/ 0 h 771"/>
                <a:gd name="T2" fmla="*/ 0 w 272"/>
                <a:gd name="T3" fmla="*/ 726 h 771"/>
                <a:gd name="T4" fmla="*/ 182 w 272"/>
                <a:gd name="T5" fmla="*/ 771 h 771"/>
                <a:gd name="T6" fmla="*/ 272 w 272"/>
                <a:gd name="T7" fmla="*/ 363 h 771"/>
                <a:gd name="T8" fmla="*/ 227 w 272"/>
                <a:gd name="T9" fmla="*/ 0 h 7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771"/>
                <a:gd name="T17" fmla="*/ 272 w 272"/>
                <a:gd name="T18" fmla="*/ 771 h 7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771">
                  <a:moveTo>
                    <a:pt x="227" y="0"/>
                  </a:moveTo>
                  <a:lnTo>
                    <a:pt x="0" y="726"/>
                  </a:lnTo>
                  <a:lnTo>
                    <a:pt x="182" y="771"/>
                  </a:lnTo>
                  <a:lnTo>
                    <a:pt x="272" y="363"/>
                  </a:lnTo>
                  <a:lnTo>
                    <a:pt x="227" y="0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60" name="Freeform 145" descr="Циновка"/>
            <p:cNvSpPr>
              <a:spLocks/>
            </p:cNvSpPr>
            <p:nvPr/>
          </p:nvSpPr>
          <p:spPr bwMode="auto">
            <a:xfrm>
              <a:off x="3920" y="1956"/>
              <a:ext cx="236" cy="183"/>
            </a:xfrm>
            <a:custGeom>
              <a:avLst/>
              <a:gdLst>
                <a:gd name="T0" fmla="*/ 136 w 545"/>
                <a:gd name="T1" fmla="*/ 0 h 454"/>
                <a:gd name="T2" fmla="*/ 0 w 545"/>
                <a:gd name="T3" fmla="*/ 454 h 454"/>
                <a:gd name="T4" fmla="*/ 545 w 545"/>
                <a:gd name="T5" fmla="*/ 454 h 454"/>
                <a:gd name="T6" fmla="*/ 545 w 545"/>
                <a:gd name="T7" fmla="*/ 318 h 454"/>
                <a:gd name="T8" fmla="*/ 182 w 545"/>
                <a:gd name="T9" fmla="*/ 318 h 454"/>
                <a:gd name="T10" fmla="*/ 136 w 545"/>
                <a:gd name="T11" fmla="*/ 0 h 4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5"/>
                <a:gd name="T19" fmla="*/ 0 h 454"/>
                <a:gd name="T20" fmla="*/ 545 w 545"/>
                <a:gd name="T21" fmla="*/ 454 h 4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5" h="454">
                  <a:moveTo>
                    <a:pt x="136" y="0"/>
                  </a:moveTo>
                  <a:lnTo>
                    <a:pt x="0" y="454"/>
                  </a:lnTo>
                  <a:lnTo>
                    <a:pt x="545" y="454"/>
                  </a:lnTo>
                  <a:lnTo>
                    <a:pt x="545" y="318"/>
                  </a:lnTo>
                  <a:lnTo>
                    <a:pt x="182" y="318"/>
                  </a:lnTo>
                  <a:lnTo>
                    <a:pt x="136" y="0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61" name="Freeform 146"/>
            <p:cNvSpPr>
              <a:spLocks/>
            </p:cNvSpPr>
            <p:nvPr/>
          </p:nvSpPr>
          <p:spPr bwMode="auto">
            <a:xfrm rot="-5620212">
              <a:off x="4160" y="2059"/>
              <a:ext cx="49" cy="96"/>
            </a:xfrm>
            <a:custGeom>
              <a:avLst/>
              <a:gdLst>
                <a:gd name="T0" fmla="*/ 340 w 643"/>
                <a:gd name="T1" fmla="*/ 46 h 1082"/>
                <a:gd name="T2" fmla="*/ 23 w 643"/>
                <a:gd name="T3" fmla="*/ 635 h 1082"/>
                <a:gd name="T4" fmla="*/ 204 w 643"/>
                <a:gd name="T5" fmla="*/ 1044 h 1082"/>
                <a:gd name="T6" fmla="*/ 477 w 643"/>
                <a:gd name="T7" fmla="*/ 862 h 1082"/>
                <a:gd name="T8" fmla="*/ 431 w 643"/>
                <a:gd name="T9" fmla="*/ 726 h 1082"/>
                <a:gd name="T10" fmla="*/ 295 w 643"/>
                <a:gd name="T11" fmla="*/ 817 h 1082"/>
                <a:gd name="T12" fmla="*/ 250 w 643"/>
                <a:gd name="T13" fmla="*/ 681 h 1082"/>
                <a:gd name="T14" fmla="*/ 386 w 643"/>
                <a:gd name="T15" fmla="*/ 635 h 1082"/>
                <a:gd name="T16" fmla="*/ 340 w 643"/>
                <a:gd name="T17" fmla="*/ 272 h 1082"/>
                <a:gd name="T18" fmla="*/ 431 w 643"/>
                <a:gd name="T19" fmla="*/ 726 h 1082"/>
                <a:gd name="T20" fmla="*/ 613 w 643"/>
                <a:gd name="T21" fmla="*/ 681 h 1082"/>
                <a:gd name="T22" fmla="*/ 567 w 643"/>
                <a:gd name="T23" fmla="*/ 363 h 1082"/>
                <a:gd name="T24" fmla="*/ 613 w 643"/>
                <a:gd name="T25" fmla="*/ 91 h 1082"/>
                <a:gd name="T26" fmla="*/ 386 w 643"/>
                <a:gd name="T27" fmla="*/ 0 h 1082"/>
                <a:gd name="T28" fmla="*/ 340 w 643"/>
                <a:gd name="T29" fmla="*/ 91 h 108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3"/>
                <a:gd name="T46" fmla="*/ 0 h 1082"/>
                <a:gd name="T47" fmla="*/ 643 w 643"/>
                <a:gd name="T48" fmla="*/ 1082 h 108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62" name="Freeform 147"/>
            <p:cNvSpPr>
              <a:spLocks/>
            </p:cNvSpPr>
            <p:nvPr/>
          </p:nvSpPr>
          <p:spPr bwMode="auto">
            <a:xfrm>
              <a:off x="3989" y="1924"/>
              <a:ext cx="178" cy="213"/>
            </a:xfrm>
            <a:custGeom>
              <a:avLst/>
              <a:gdLst>
                <a:gd name="T0" fmla="*/ 409 w 409"/>
                <a:gd name="T1" fmla="*/ 0 h 499"/>
                <a:gd name="T2" fmla="*/ 0 w 409"/>
                <a:gd name="T3" fmla="*/ 499 h 499"/>
                <a:gd name="T4" fmla="*/ 409 w 409"/>
                <a:gd name="T5" fmla="*/ 499 h 499"/>
                <a:gd name="T6" fmla="*/ 409 w 409"/>
                <a:gd name="T7" fmla="*/ 0 h 4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9"/>
                <a:gd name="T13" fmla="*/ 0 h 499"/>
                <a:gd name="T14" fmla="*/ 409 w 409"/>
                <a:gd name="T15" fmla="*/ 499 h 4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9" h="499">
                  <a:moveTo>
                    <a:pt x="409" y="0"/>
                  </a:moveTo>
                  <a:lnTo>
                    <a:pt x="0" y="499"/>
                  </a:lnTo>
                  <a:lnTo>
                    <a:pt x="409" y="499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63" name="Freeform 148"/>
            <p:cNvSpPr>
              <a:spLocks/>
            </p:cNvSpPr>
            <p:nvPr/>
          </p:nvSpPr>
          <p:spPr bwMode="auto">
            <a:xfrm>
              <a:off x="4029" y="1752"/>
              <a:ext cx="138" cy="92"/>
            </a:xfrm>
            <a:custGeom>
              <a:avLst/>
              <a:gdLst>
                <a:gd name="T0" fmla="*/ 0 w 318"/>
                <a:gd name="T1" fmla="*/ 91 h 227"/>
                <a:gd name="T2" fmla="*/ 318 w 318"/>
                <a:gd name="T3" fmla="*/ 227 h 227"/>
                <a:gd name="T4" fmla="*/ 318 w 318"/>
                <a:gd name="T5" fmla="*/ 91 h 227"/>
                <a:gd name="T6" fmla="*/ 91 w 318"/>
                <a:gd name="T7" fmla="*/ 0 h 227"/>
                <a:gd name="T8" fmla="*/ 0 w 318"/>
                <a:gd name="T9" fmla="*/ 46 h 227"/>
                <a:gd name="T10" fmla="*/ 0 w 318"/>
                <a:gd name="T11" fmla="*/ 91 h 2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8"/>
                <a:gd name="T19" fmla="*/ 0 h 227"/>
                <a:gd name="T20" fmla="*/ 318 w 318"/>
                <a:gd name="T21" fmla="*/ 227 h 2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8" h="227">
                  <a:moveTo>
                    <a:pt x="0" y="91"/>
                  </a:moveTo>
                  <a:lnTo>
                    <a:pt x="318" y="227"/>
                  </a:lnTo>
                  <a:lnTo>
                    <a:pt x="318" y="91"/>
                  </a:lnTo>
                  <a:lnTo>
                    <a:pt x="91" y="0"/>
                  </a:lnTo>
                  <a:lnTo>
                    <a:pt x="0" y="46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" name="Group 149"/>
          <p:cNvGrpSpPr>
            <a:grpSpLocks/>
          </p:cNvGrpSpPr>
          <p:nvPr/>
        </p:nvGrpSpPr>
        <p:grpSpPr bwMode="auto">
          <a:xfrm>
            <a:off x="5148263" y="2566988"/>
            <a:ext cx="936625" cy="1511300"/>
            <a:chOff x="3832" y="1752"/>
            <a:chExt cx="590" cy="952"/>
          </a:xfrm>
        </p:grpSpPr>
        <p:sp>
          <p:nvSpPr>
            <p:cNvPr id="17538" name="Freeform 150"/>
            <p:cNvSpPr>
              <a:spLocks/>
            </p:cNvSpPr>
            <p:nvPr/>
          </p:nvSpPr>
          <p:spPr bwMode="auto">
            <a:xfrm flipH="1">
              <a:off x="4245" y="2584"/>
              <a:ext cx="177" cy="119"/>
            </a:xfrm>
            <a:custGeom>
              <a:avLst/>
              <a:gdLst>
                <a:gd name="T0" fmla="*/ 695 w 1012"/>
                <a:gd name="T1" fmla="*/ 68 h 544"/>
                <a:gd name="T2" fmla="*/ 650 w 1012"/>
                <a:gd name="T3" fmla="*/ 204 h 544"/>
                <a:gd name="T4" fmla="*/ 559 w 1012"/>
                <a:gd name="T5" fmla="*/ 249 h 544"/>
                <a:gd name="T6" fmla="*/ 196 w 1012"/>
                <a:gd name="T7" fmla="*/ 295 h 544"/>
                <a:gd name="T8" fmla="*/ 60 w 1012"/>
                <a:gd name="T9" fmla="*/ 385 h 544"/>
                <a:gd name="T10" fmla="*/ 60 w 1012"/>
                <a:gd name="T11" fmla="*/ 476 h 544"/>
                <a:gd name="T12" fmla="*/ 423 w 1012"/>
                <a:gd name="T13" fmla="*/ 476 h 544"/>
                <a:gd name="T14" fmla="*/ 650 w 1012"/>
                <a:gd name="T15" fmla="*/ 385 h 544"/>
                <a:gd name="T16" fmla="*/ 740 w 1012"/>
                <a:gd name="T17" fmla="*/ 431 h 544"/>
                <a:gd name="T18" fmla="*/ 740 w 1012"/>
                <a:gd name="T19" fmla="*/ 476 h 544"/>
                <a:gd name="T20" fmla="*/ 967 w 1012"/>
                <a:gd name="T21" fmla="*/ 476 h 544"/>
                <a:gd name="T22" fmla="*/ 967 w 1012"/>
                <a:gd name="T23" fmla="*/ 68 h 544"/>
                <a:gd name="T24" fmla="*/ 695 w 1012"/>
                <a:gd name="T25" fmla="*/ 68 h 5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12"/>
                <a:gd name="T40" fmla="*/ 0 h 544"/>
                <a:gd name="T41" fmla="*/ 1012 w 1012"/>
                <a:gd name="T42" fmla="*/ 544 h 5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39" name="Freeform 151"/>
            <p:cNvSpPr>
              <a:spLocks/>
            </p:cNvSpPr>
            <p:nvPr/>
          </p:nvSpPr>
          <p:spPr bwMode="auto">
            <a:xfrm>
              <a:off x="3832" y="2585"/>
              <a:ext cx="177" cy="119"/>
            </a:xfrm>
            <a:custGeom>
              <a:avLst/>
              <a:gdLst>
                <a:gd name="T0" fmla="*/ 695 w 1012"/>
                <a:gd name="T1" fmla="*/ 68 h 544"/>
                <a:gd name="T2" fmla="*/ 650 w 1012"/>
                <a:gd name="T3" fmla="*/ 204 h 544"/>
                <a:gd name="T4" fmla="*/ 559 w 1012"/>
                <a:gd name="T5" fmla="*/ 249 h 544"/>
                <a:gd name="T6" fmla="*/ 196 w 1012"/>
                <a:gd name="T7" fmla="*/ 295 h 544"/>
                <a:gd name="T8" fmla="*/ 60 w 1012"/>
                <a:gd name="T9" fmla="*/ 385 h 544"/>
                <a:gd name="T10" fmla="*/ 60 w 1012"/>
                <a:gd name="T11" fmla="*/ 476 h 544"/>
                <a:gd name="T12" fmla="*/ 423 w 1012"/>
                <a:gd name="T13" fmla="*/ 476 h 544"/>
                <a:gd name="T14" fmla="*/ 650 w 1012"/>
                <a:gd name="T15" fmla="*/ 385 h 544"/>
                <a:gd name="T16" fmla="*/ 740 w 1012"/>
                <a:gd name="T17" fmla="*/ 431 h 544"/>
                <a:gd name="T18" fmla="*/ 740 w 1012"/>
                <a:gd name="T19" fmla="*/ 476 h 544"/>
                <a:gd name="T20" fmla="*/ 967 w 1012"/>
                <a:gd name="T21" fmla="*/ 476 h 544"/>
                <a:gd name="T22" fmla="*/ 967 w 1012"/>
                <a:gd name="T23" fmla="*/ 68 h 544"/>
                <a:gd name="T24" fmla="*/ 695 w 1012"/>
                <a:gd name="T25" fmla="*/ 68 h 5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12"/>
                <a:gd name="T40" fmla="*/ 0 h 544"/>
                <a:gd name="T41" fmla="*/ 1012 w 1012"/>
                <a:gd name="T42" fmla="*/ 544 h 5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40" name="Freeform 152"/>
            <p:cNvSpPr>
              <a:spLocks/>
            </p:cNvSpPr>
            <p:nvPr/>
          </p:nvSpPr>
          <p:spPr bwMode="auto">
            <a:xfrm flipH="1">
              <a:off x="4304" y="2173"/>
              <a:ext cx="53" cy="89"/>
            </a:xfrm>
            <a:custGeom>
              <a:avLst/>
              <a:gdLst>
                <a:gd name="T0" fmla="*/ 340 w 643"/>
                <a:gd name="T1" fmla="*/ 46 h 1082"/>
                <a:gd name="T2" fmla="*/ 23 w 643"/>
                <a:gd name="T3" fmla="*/ 635 h 1082"/>
                <a:gd name="T4" fmla="*/ 204 w 643"/>
                <a:gd name="T5" fmla="*/ 1044 h 1082"/>
                <a:gd name="T6" fmla="*/ 477 w 643"/>
                <a:gd name="T7" fmla="*/ 862 h 1082"/>
                <a:gd name="T8" fmla="*/ 431 w 643"/>
                <a:gd name="T9" fmla="*/ 726 h 1082"/>
                <a:gd name="T10" fmla="*/ 295 w 643"/>
                <a:gd name="T11" fmla="*/ 817 h 1082"/>
                <a:gd name="T12" fmla="*/ 250 w 643"/>
                <a:gd name="T13" fmla="*/ 681 h 1082"/>
                <a:gd name="T14" fmla="*/ 386 w 643"/>
                <a:gd name="T15" fmla="*/ 635 h 1082"/>
                <a:gd name="T16" fmla="*/ 340 w 643"/>
                <a:gd name="T17" fmla="*/ 272 h 1082"/>
                <a:gd name="T18" fmla="*/ 431 w 643"/>
                <a:gd name="T19" fmla="*/ 726 h 1082"/>
                <a:gd name="T20" fmla="*/ 613 w 643"/>
                <a:gd name="T21" fmla="*/ 681 h 1082"/>
                <a:gd name="T22" fmla="*/ 567 w 643"/>
                <a:gd name="T23" fmla="*/ 363 h 1082"/>
                <a:gd name="T24" fmla="*/ 613 w 643"/>
                <a:gd name="T25" fmla="*/ 91 h 1082"/>
                <a:gd name="T26" fmla="*/ 386 w 643"/>
                <a:gd name="T27" fmla="*/ 0 h 1082"/>
                <a:gd name="T28" fmla="*/ 340 w 643"/>
                <a:gd name="T29" fmla="*/ 91 h 108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3"/>
                <a:gd name="T46" fmla="*/ 0 h 1082"/>
                <a:gd name="T47" fmla="*/ 643 w 643"/>
                <a:gd name="T48" fmla="*/ 1082 h 108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41" name="Freeform 153" descr="Циновка"/>
            <p:cNvSpPr>
              <a:spLocks/>
            </p:cNvSpPr>
            <p:nvPr/>
          </p:nvSpPr>
          <p:spPr bwMode="auto">
            <a:xfrm>
              <a:off x="3956" y="1911"/>
              <a:ext cx="309" cy="335"/>
            </a:xfrm>
            <a:custGeom>
              <a:avLst/>
              <a:gdLst>
                <a:gd name="T0" fmla="*/ 356 w 816"/>
                <a:gd name="T1" fmla="*/ 15 h 1059"/>
                <a:gd name="T2" fmla="*/ 38 w 816"/>
                <a:gd name="T3" fmla="*/ 197 h 1059"/>
                <a:gd name="T4" fmla="*/ 129 w 816"/>
                <a:gd name="T5" fmla="*/ 877 h 1059"/>
                <a:gd name="T6" fmla="*/ 673 w 816"/>
                <a:gd name="T7" fmla="*/ 968 h 1059"/>
                <a:gd name="T8" fmla="*/ 809 w 816"/>
                <a:gd name="T9" fmla="*/ 333 h 1059"/>
                <a:gd name="T10" fmla="*/ 718 w 816"/>
                <a:gd name="T11" fmla="*/ 106 h 1059"/>
                <a:gd name="T12" fmla="*/ 356 w 816"/>
                <a:gd name="T13" fmla="*/ 15 h 10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6"/>
                <a:gd name="T22" fmla="*/ 0 h 1059"/>
                <a:gd name="T23" fmla="*/ 816 w 816"/>
                <a:gd name="T24" fmla="*/ 1059 h 10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6" h="1059">
                  <a:moveTo>
                    <a:pt x="356" y="15"/>
                  </a:moveTo>
                  <a:cubicBezTo>
                    <a:pt x="243" y="30"/>
                    <a:pt x="76" y="53"/>
                    <a:pt x="38" y="197"/>
                  </a:cubicBezTo>
                  <a:cubicBezTo>
                    <a:pt x="0" y="341"/>
                    <a:pt x="23" y="749"/>
                    <a:pt x="129" y="877"/>
                  </a:cubicBezTo>
                  <a:cubicBezTo>
                    <a:pt x="235" y="1005"/>
                    <a:pt x="560" y="1059"/>
                    <a:pt x="673" y="968"/>
                  </a:cubicBezTo>
                  <a:cubicBezTo>
                    <a:pt x="786" y="877"/>
                    <a:pt x="802" y="477"/>
                    <a:pt x="809" y="333"/>
                  </a:cubicBezTo>
                  <a:cubicBezTo>
                    <a:pt x="816" y="189"/>
                    <a:pt x="794" y="159"/>
                    <a:pt x="718" y="106"/>
                  </a:cubicBezTo>
                  <a:cubicBezTo>
                    <a:pt x="642" y="53"/>
                    <a:pt x="469" y="0"/>
                    <a:pt x="356" y="15"/>
                  </a:cubicBez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42" name="Freeform 154"/>
            <p:cNvSpPr>
              <a:spLocks/>
            </p:cNvSpPr>
            <p:nvPr/>
          </p:nvSpPr>
          <p:spPr bwMode="auto">
            <a:xfrm>
              <a:off x="4079" y="1770"/>
              <a:ext cx="94" cy="181"/>
            </a:xfrm>
            <a:custGeom>
              <a:avLst/>
              <a:gdLst>
                <a:gd name="T0" fmla="*/ 0 w 218"/>
                <a:gd name="T1" fmla="*/ 256 h 448"/>
                <a:gd name="T2" fmla="*/ 30 w 218"/>
                <a:gd name="T3" fmla="*/ 433 h 448"/>
                <a:gd name="T4" fmla="*/ 192 w 218"/>
                <a:gd name="T5" fmla="*/ 418 h 448"/>
                <a:gd name="T6" fmla="*/ 140 w 218"/>
                <a:gd name="T7" fmla="*/ 270 h 448"/>
                <a:gd name="T8" fmla="*/ 89 w 218"/>
                <a:gd name="T9" fmla="*/ 130 h 448"/>
                <a:gd name="T10" fmla="*/ 0 w 218"/>
                <a:gd name="T11" fmla="*/ 256 h 4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8"/>
                <a:gd name="T19" fmla="*/ 0 h 448"/>
                <a:gd name="T20" fmla="*/ 218 w 218"/>
                <a:gd name="T21" fmla="*/ 448 h 4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8" h="448">
                  <a:moveTo>
                    <a:pt x="0" y="256"/>
                  </a:moveTo>
                  <a:cubicBezTo>
                    <a:pt x="14" y="315"/>
                    <a:pt x="9" y="375"/>
                    <a:pt x="30" y="433"/>
                  </a:cubicBezTo>
                  <a:cubicBezTo>
                    <a:pt x="84" y="428"/>
                    <a:pt x="147" y="448"/>
                    <a:pt x="192" y="418"/>
                  </a:cubicBezTo>
                  <a:cubicBezTo>
                    <a:pt x="218" y="401"/>
                    <a:pt x="158" y="288"/>
                    <a:pt x="140" y="270"/>
                  </a:cubicBezTo>
                  <a:cubicBezTo>
                    <a:pt x="119" y="0"/>
                    <a:pt x="167" y="77"/>
                    <a:pt x="89" y="130"/>
                  </a:cubicBezTo>
                  <a:cubicBezTo>
                    <a:pt x="65" y="178"/>
                    <a:pt x="24" y="207"/>
                    <a:pt x="0" y="25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543" name="Group 155"/>
            <p:cNvGrpSpPr>
              <a:grpSpLocks/>
            </p:cNvGrpSpPr>
            <p:nvPr/>
          </p:nvGrpSpPr>
          <p:grpSpPr bwMode="auto">
            <a:xfrm>
              <a:off x="4015" y="1752"/>
              <a:ext cx="152" cy="165"/>
              <a:chOff x="2983" y="754"/>
              <a:chExt cx="1857" cy="2126"/>
            </a:xfrm>
          </p:grpSpPr>
          <p:sp>
            <p:nvSpPr>
              <p:cNvPr id="17550" name="Freeform 156"/>
              <p:cNvSpPr>
                <a:spLocks/>
              </p:cNvSpPr>
              <p:nvPr/>
            </p:nvSpPr>
            <p:spPr bwMode="auto">
              <a:xfrm>
                <a:off x="2983" y="798"/>
                <a:ext cx="1640" cy="2082"/>
              </a:xfrm>
              <a:custGeom>
                <a:avLst/>
                <a:gdLst>
                  <a:gd name="T0" fmla="*/ 820 w 1640"/>
                  <a:gd name="T1" fmla="*/ 7 h 2082"/>
                  <a:gd name="T2" fmla="*/ 539 w 1640"/>
                  <a:gd name="T3" fmla="*/ 81 h 2082"/>
                  <a:gd name="T4" fmla="*/ 333 w 1640"/>
                  <a:gd name="T5" fmla="*/ 192 h 2082"/>
                  <a:gd name="T6" fmla="*/ 222 w 1640"/>
                  <a:gd name="T7" fmla="*/ 302 h 2082"/>
                  <a:gd name="T8" fmla="*/ 89 w 1640"/>
                  <a:gd name="T9" fmla="*/ 516 h 2082"/>
                  <a:gd name="T10" fmla="*/ 170 w 1640"/>
                  <a:gd name="T11" fmla="*/ 627 h 2082"/>
                  <a:gd name="T12" fmla="*/ 155 w 1640"/>
                  <a:gd name="T13" fmla="*/ 1070 h 2082"/>
                  <a:gd name="T14" fmla="*/ 96 w 1640"/>
                  <a:gd name="T15" fmla="*/ 1196 h 2082"/>
                  <a:gd name="T16" fmla="*/ 0 w 1640"/>
                  <a:gd name="T17" fmla="*/ 1366 h 2082"/>
                  <a:gd name="T18" fmla="*/ 185 w 1640"/>
                  <a:gd name="T19" fmla="*/ 1580 h 2082"/>
                  <a:gd name="T20" fmla="*/ 237 w 1640"/>
                  <a:gd name="T21" fmla="*/ 1632 h 2082"/>
                  <a:gd name="T22" fmla="*/ 355 w 1640"/>
                  <a:gd name="T23" fmla="*/ 1764 h 2082"/>
                  <a:gd name="T24" fmla="*/ 569 w 1640"/>
                  <a:gd name="T25" fmla="*/ 2067 h 2082"/>
                  <a:gd name="T26" fmla="*/ 857 w 1640"/>
                  <a:gd name="T27" fmla="*/ 2052 h 2082"/>
                  <a:gd name="T28" fmla="*/ 1005 w 1640"/>
                  <a:gd name="T29" fmla="*/ 1956 h 2082"/>
                  <a:gd name="T30" fmla="*/ 1167 w 1640"/>
                  <a:gd name="T31" fmla="*/ 1816 h 2082"/>
                  <a:gd name="T32" fmla="*/ 1293 w 1640"/>
                  <a:gd name="T33" fmla="*/ 1683 h 2082"/>
                  <a:gd name="T34" fmla="*/ 1330 w 1640"/>
                  <a:gd name="T35" fmla="*/ 1609 h 2082"/>
                  <a:gd name="T36" fmla="*/ 1389 w 1640"/>
                  <a:gd name="T37" fmla="*/ 1462 h 2082"/>
                  <a:gd name="T38" fmla="*/ 1485 w 1640"/>
                  <a:gd name="T39" fmla="*/ 1373 h 2082"/>
                  <a:gd name="T40" fmla="*/ 1573 w 1640"/>
                  <a:gd name="T41" fmla="*/ 1255 h 2082"/>
                  <a:gd name="T42" fmla="*/ 1640 w 1640"/>
                  <a:gd name="T43" fmla="*/ 1107 h 2082"/>
                  <a:gd name="T44" fmla="*/ 1485 w 1640"/>
                  <a:gd name="T45" fmla="*/ 967 h 2082"/>
                  <a:gd name="T46" fmla="*/ 1359 w 1640"/>
                  <a:gd name="T47" fmla="*/ 967 h 2082"/>
                  <a:gd name="T48" fmla="*/ 1293 w 1640"/>
                  <a:gd name="T49" fmla="*/ 886 h 2082"/>
                  <a:gd name="T50" fmla="*/ 1204 w 1640"/>
                  <a:gd name="T51" fmla="*/ 672 h 2082"/>
                  <a:gd name="T52" fmla="*/ 997 w 1640"/>
                  <a:gd name="T53" fmla="*/ 539 h 2082"/>
                  <a:gd name="T54" fmla="*/ 975 w 1640"/>
                  <a:gd name="T55" fmla="*/ 295 h 2082"/>
                  <a:gd name="T56" fmla="*/ 909 w 1640"/>
                  <a:gd name="T57" fmla="*/ 324 h 2082"/>
                  <a:gd name="T58" fmla="*/ 643 w 1640"/>
                  <a:gd name="T59" fmla="*/ 391 h 2082"/>
                  <a:gd name="T60" fmla="*/ 599 w 1640"/>
                  <a:gd name="T61" fmla="*/ 413 h 2082"/>
                  <a:gd name="T62" fmla="*/ 473 w 1640"/>
                  <a:gd name="T63" fmla="*/ 531 h 2082"/>
                  <a:gd name="T64" fmla="*/ 67 w 1640"/>
                  <a:gd name="T65" fmla="*/ 605 h 20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40"/>
                  <a:gd name="T100" fmla="*/ 0 h 2082"/>
                  <a:gd name="T101" fmla="*/ 1640 w 1640"/>
                  <a:gd name="T102" fmla="*/ 2082 h 20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40" h="2082">
                    <a:moveTo>
                      <a:pt x="1182" y="29"/>
                    </a:moveTo>
                    <a:cubicBezTo>
                      <a:pt x="1053" y="16"/>
                      <a:pt x="949" y="0"/>
                      <a:pt x="820" y="7"/>
                    </a:cubicBezTo>
                    <a:cubicBezTo>
                      <a:pt x="777" y="15"/>
                      <a:pt x="738" y="29"/>
                      <a:pt x="695" y="36"/>
                    </a:cubicBezTo>
                    <a:cubicBezTo>
                      <a:pt x="648" y="52"/>
                      <a:pt x="580" y="53"/>
                      <a:pt x="539" y="81"/>
                    </a:cubicBezTo>
                    <a:cubicBezTo>
                      <a:pt x="508" y="102"/>
                      <a:pt x="445" y="126"/>
                      <a:pt x="407" y="140"/>
                    </a:cubicBezTo>
                    <a:cubicBezTo>
                      <a:pt x="384" y="162"/>
                      <a:pt x="357" y="172"/>
                      <a:pt x="333" y="192"/>
                    </a:cubicBezTo>
                    <a:cubicBezTo>
                      <a:pt x="285" y="232"/>
                      <a:pt x="337" y="198"/>
                      <a:pt x="288" y="228"/>
                    </a:cubicBezTo>
                    <a:cubicBezTo>
                      <a:pt x="244" y="290"/>
                      <a:pt x="268" y="267"/>
                      <a:pt x="222" y="302"/>
                    </a:cubicBezTo>
                    <a:cubicBezTo>
                      <a:pt x="211" y="335"/>
                      <a:pt x="177" y="356"/>
                      <a:pt x="155" y="384"/>
                    </a:cubicBezTo>
                    <a:cubicBezTo>
                      <a:pt x="123" y="426"/>
                      <a:pt x="118" y="474"/>
                      <a:pt x="89" y="516"/>
                    </a:cubicBezTo>
                    <a:cubicBezTo>
                      <a:pt x="91" y="543"/>
                      <a:pt x="76" y="579"/>
                      <a:pt x="96" y="598"/>
                    </a:cubicBezTo>
                    <a:cubicBezTo>
                      <a:pt x="159" y="657"/>
                      <a:pt x="212" y="565"/>
                      <a:pt x="170" y="627"/>
                    </a:cubicBezTo>
                    <a:cubicBezTo>
                      <a:pt x="158" y="718"/>
                      <a:pt x="129" y="833"/>
                      <a:pt x="185" y="915"/>
                    </a:cubicBezTo>
                    <a:cubicBezTo>
                      <a:pt x="202" y="968"/>
                      <a:pt x="185" y="1025"/>
                      <a:pt x="155" y="1070"/>
                    </a:cubicBezTo>
                    <a:cubicBezTo>
                      <a:pt x="136" y="1132"/>
                      <a:pt x="150" y="1102"/>
                      <a:pt x="111" y="1159"/>
                    </a:cubicBezTo>
                    <a:cubicBezTo>
                      <a:pt x="104" y="1170"/>
                      <a:pt x="101" y="1184"/>
                      <a:pt x="96" y="1196"/>
                    </a:cubicBezTo>
                    <a:cubicBezTo>
                      <a:pt x="80" y="1232"/>
                      <a:pt x="59" y="1267"/>
                      <a:pt x="37" y="1299"/>
                    </a:cubicBezTo>
                    <a:cubicBezTo>
                      <a:pt x="29" y="1323"/>
                      <a:pt x="0" y="1366"/>
                      <a:pt x="0" y="1366"/>
                    </a:cubicBezTo>
                    <a:cubicBezTo>
                      <a:pt x="63" y="1404"/>
                      <a:pt x="138" y="1410"/>
                      <a:pt x="207" y="1432"/>
                    </a:cubicBezTo>
                    <a:cubicBezTo>
                      <a:pt x="262" y="1470"/>
                      <a:pt x="214" y="1538"/>
                      <a:pt x="185" y="1580"/>
                    </a:cubicBezTo>
                    <a:cubicBezTo>
                      <a:pt x="187" y="1587"/>
                      <a:pt x="187" y="1597"/>
                      <a:pt x="192" y="1602"/>
                    </a:cubicBezTo>
                    <a:cubicBezTo>
                      <a:pt x="205" y="1615"/>
                      <a:pt x="237" y="1632"/>
                      <a:pt x="237" y="1632"/>
                    </a:cubicBezTo>
                    <a:cubicBezTo>
                      <a:pt x="250" y="1674"/>
                      <a:pt x="225" y="1705"/>
                      <a:pt x="274" y="1720"/>
                    </a:cubicBezTo>
                    <a:cubicBezTo>
                      <a:pt x="299" y="1737"/>
                      <a:pt x="355" y="1764"/>
                      <a:pt x="355" y="1764"/>
                    </a:cubicBezTo>
                    <a:cubicBezTo>
                      <a:pt x="377" y="1787"/>
                      <a:pt x="389" y="1812"/>
                      <a:pt x="407" y="1838"/>
                    </a:cubicBezTo>
                    <a:cubicBezTo>
                      <a:pt x="426" y="1936"/>
                      <a:pt x="466" y="2032"/>
                      <a:pt x="569" y="2067"/>
                    </a:cubicBezTo>
                    <a:cubicBezTo>
                      <a:pt x="607" y="2080"/>
                      <a:pt x="682" y="2080"/>
                      <a:pt x="709" y="2082"/>
                    </a:cubicBezTo>
                    <a:cubicBezTo>
                      <a:pt x="736" y="2078"/>
                      <a:pt x="821" y="2072"/>
                      <a:pt x="857" y="2052"/>
                    </a:cubicBezTo>
                    <a:cubicBezTo>
                      <a:pt x="881" y="2038"/>
                      <a:pt x="900" y="2016"/>
                      <a:pt x="923" y="2001"/>
                    </a:cubicBezTo>
                    <a:cubicBezTo>
                      <a:pt x="948" y="1984"/>
                      <a:pt x="980" y="1974"/>
                      <a:pt x="1005" y="1956"/>
                    </a:cubicBezTo>
                    <a:cubicBezTo>
                      <a:pt x="1047" y="1926"/>
                      <a:pt x="1080" y="1883"/>
                      <a:pt x="1123" y="1853"/>
                    </a:cubicBezTo>
                    <a:cubicBezTo>
                      <a:pt x="1153" y="1810"/>
                      <a:pt x="1120" y="1850"/>
                      <a:pt x="1167" y="1816"/>
                    </a:cubicBezTo>
                    <a:cubicBezTo>
                      <a:pt x="1200" y="1792"/>
                      <a:pt x="1180" y="1794"/>
                      <a:pt x="1211" y="1764"/>
                    </a:cubicBezTo>
                    <a:cubicBezTo>
                      <a:pt x="1239" y="1737"/>
                      <a:pt x="1270" y="1716"/>
                      <a:pt x="1293" y="1683"/>
                    </a:cubicBezTo>
                    <a:cubicBezTo>
                      <a:pt x="1314" y="1618"/>
                      <a:pt x="1280" y="1711"/>
                      <a:pt x="1322" y="1639"/>
                    </a:cubicBezTo>
                    <a:cubicBezTo>
                      <a:pt x="1327" y="1630"/>
                      <a:pt x="1326" y="1619"/>
                      <a:pt x="1330" y="1609"/>
                    </a:cubicBezTo>
                    <a:cubicBezTo>
                      <a:pt x="1338" y="1591"/>
                      <a:pt x="1351" y="1576"/>
                      <a:pt x="1359" y="1558"/>
                    </a:cubicBezTo>
                    <a:cubicBezTo>
                      <a:pt x="1373" y="1527"/>
                      <a:pt x="1378" y="1494"/>
                      <a:pt x="1389" y="1462"/>
                    </a:cubicBezTo>
                    <a:cubicBezTo>
                      <a:pt x="1402" y="1424"/>
                      <a:pt x="1398" y="1388"/>
                      <a:pt x="1433" y="1366"/>
                    </a:cubicBezTo>
                    <a:cubicBezTo>
                      <a:pt x="1450" y="1368"/>
                      <a:pt x="1468" y="1376"/>
                      <a:pt x="1485" y="1373"/>
                    </a:cubicBezTo>
                    <a:cubicBezTo>
                      <a:pt x="1512" y="1368"/>
                      <a:pt x="1516" y="1316"/>
                      <a:pt x="1529" y="1299"/>
                    </a:cubicBezTo>
                    <a:cubicBezTo>
                      <a:pt x="1542" y="1283"/>
                      <a:pt x="1561" y="1272"/>
                      <a:pt x="1573" y="1255"/>
                    </a:cubicBezTo>
                    <a:cubicBezTo>
                      <a:pt x="1585" y="1238"/>
                      <a:pt x="1598" y="1220"/>
                      <a:pt x="1610" y="1203"/>
                    </a:cubicBezTo>
                    <a:cubicBezTo>
                      <a:pt x="1628" y="1178"/>
                      <a:pt x="1630" y="1136"/>
                      <a:pt x="1640" y="1107"/>
                    </a:cubicBezTo>
                    <a:cubicBezTo>
                      <a:pt x="1623" y="973"/>
                      <a:pt x="1637" y="1017"/>
                      <a:pt x="1588" y="945"/>
                    </a:cubicBezTo>
                    <a:cubicBezTo>
                      <a:pt x="1546" y="950"/>
                      <a:pt x="1523" y="955"/>
                      <a:pt x="1485" y="967"/>
                    </a:cubicBezTo>
                    <a:cubicBezTo>
                      <a:pt x="1429" y="1023"/>
                      <a:pt x="1441" y="1001"/>
                      <a:pt x="1426" y="923"/>
                    </a:cubicBezTo>
                    <a:cubicBezTo>
                      <a:pt x="1401" y="938"/>
                      <a:pt x="1387" y="958"/>
                      <a:pt x="1359" y="967"/>
                    </a:cubicBezTo>
                    <a:cubicBezTo>
                      <a:pt x="1332" y="1007"/>
                      <a:pt x="1307" y="998"/>
                      <a:pt x="1256" y="1004"/>
                    </a:cubicBezTo>
                    <a:cubicBezTo>
                      <a:pt x="1240" y="960"/>
                      <a:pt x="1278" y="927"/>
                      <a:pt x="1293" y="886"/>
                    </a:cubicBezTo>
                    <a:cubicBezTo>
                      <a:pt x="1288" y="834"/>
                      <a:pt x="1288" y="782"/>
                      <a:pt x="1278" y="731"/>
                    </a:cubicBezTo>
                    <a:cubicBezTo>
                      <a:pt x="1271" y="697"/>
                      <a:pt x="1228" y="686"/>
                      <a:pt x="1204" y="672"/>
                    </a:cubicBezTo>
                    <a:cubicBezTo>
                      <a:pt x="1163" y="648"/>
                      <a:pt x="1129" y="619"/>
                      <a:pt x="1086" y="598"/>
                    </a:cubicBezTo>
                    <a:cubicBezTo>
                      <a:pt x="1059" y="571"/>
                      <a:pt x="1033" y="550"/>
                      <a:pt x="997" y="539"/>
                    </a:cubicBezTo>
                    <a:cubicBezTo>
                      <a:pt x="932" y="471"/>
                      <a:pt x="965" y="396"/>
                      <a:pt x="990" y="317"/>
                    </a:cubicBezTo>
                    <a:cubicBezTo>
                      <a:pt x="985" y="310"/>
                      <a:pt x="984" y="297"/>
                      <a:pt x="975" y="295"/>
                    </a:cubicBezTo>
                    <a:cubicBezTo>
                      <a:pt x="966" y="293"/>
                      <a:pt x="961" y="306"/>
                      <a:pt x="953" y="310"/>
                    </a:cubicBezTo>
                    <a:cubicBezTo>
                      <a:pt x="939" y="316"/>
                      <a:pt x="923" y="319"/>
                      <a:pt x="909" y="324"/>
                    </a:cubicBezTo>
                    <a:cubicBezTo>
                      <a:pt x="855" y="344"/>
                      <a:pt x="803" y="352"/>
                      <a:pt x="746" y="361"/>
                    </a:cubicBezTo>
                    <a:cubicBezTo>
                      <a:pt x="712" y="373"/>
                      <a:pt x="677" y="380"/>
                      <a:pt x="643" y="391"/>
                    </a:cubicBezTo>
                    <a:cubicBezTo>
                      <a:pt x="636" y="396"/>
                      <a:pt x="629" y="402"/>
                      <a:pt x="621" y="406"/>
                    </a:cubicBezTo>
                    <a:cubicBezTo>
                      <a:pt x="614" y="409"/>
                      <a:pt x="605" y="409"/>
                      <a:pt x="599" y="413"/>
                    </a:cubicBezTo>
                    <a:cubicBezTo>
                      <a:pt x="539" y="452"/>
                      <a:pt x="609" y="423"/>
                      <a:pt x="554" y="443"/>
                    </a:cubicBezTo>
                    <a:cubicBezTo>
                      <a:pt x="535" y="462"/>
                      <a:pt x="497" y="515"/>
                      <a:pt x="473" y="531"/>
                    </a:cubicBezTo>
                    <a:cubicBezTo>
                      <a:pt x="383" y="592"/>
                      <a:pt x="235" y="580"/>
                      <a:pt x="141" y="583"/>
                    </a:cubicBezTo>
                    <a:cubicBezTo>
                      <a:pt x="126" y="588"/>
                      <a:pt x="76" y="596"/>
                      <a:pt x="67" y="605"/>
                    </a:cubicBezTo>
                    <a:cubicBezTo>
                      <a:pt x="65" y="607"/>
                      <a:pt x="72" y="610"/>
                      <a:pt x="74" y="612"/>
                    </a:cubicBezTo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51" name="Freeform 157"/>
              <p:cNvSpPr>
                <a:spLocks/>
              </p:cNvSpPr>
              <p:nvPr/>
            </p:nvSpPr>
            <p:spPr bwMode="auto">
              <a:xfrm>
                <a:off x="2990" y="754"/>
                <a:ext cx="1850" cy="1724"/>
              </a:xfrm>
              <a:custGeom>
                <a:avLst/>
                <a:gdLst>
                  <a:gd name="T0" fmla="*/ 897 w 1850"/>
                  <a:gd name="T1" fmla="*/ 317 h 1498"/>
                  <a:gd name="T2" fmla="*/ 683 w 1850"/>
                  <a:gd name="T3" fmla="*/ 369 h 1498"/>
                  <a:gd name="T4" fmla="*/ 572 w 1850"/>
                  <a:gd name="T5" fmla="*/ 406 h 1498"/>
                  <a:gd name="T6" fmla="*/ 520 w 1850"/>
                  <a:gd name="T7" fmla="*/ 435 h 1498"/>
                  <a:gd name="T8" fmla="*/ 343 w 1850"/>
                  <a:gd name="T9" fmla="*/ 546 h 1498"/>
                  <a:gd name="T10" fmla="*/ 181 w 1850"/>
                  <a:gd name="T11" fmla="*/ 554 h 1498"/>
                  <a:gd name="T12" fmla="*/ 18 w 1850"/>
                  <a:gd name="T13" fmla="*/ 546 h 1498"/>
                  <a:gd name="T14" fmla="*/ 63 w 1850"/>
                  <a:gd name="T15" fmla="*/ 502 h 1498"/>
                  <a:gd name="T16" fmla="*/ 114 w 1850"/>
                  <a:gd name="T17" fmla="*/ 428 h 1498"/>
                  <a:gd name="T18" fmla="*/ 247 w 1850"/>
                  <a:gd name="T19" fmla="*/ 214 h 1498"/>
                  <a:gd name="T20" fmla="*/ 269 w 1850"/>
                  <a:gd name="T21" fmla="*/ 192 h 1498"/>
                  <a:gd name="T22" fmla="*/ 299 w 1850"/>
                  <a:gd name="T23" fmla="*/ 177 h 1498"/>
                  <a:gd name="T24" fmla="*/ 314 w 1850"/>
                  <a:gd name="T25" fmla="*/ 155 h 1498"/>
                  <a:gd name="T26" fmla="*/ 380 w 1850"/>
                  <a:gd name="T27" fmla="*/ 125 h 1498"/>
                  <a:gd name="T28" fmla="*/ 491 w 1850"/>
                  <a:gd name="T29" fmla="*/ 59 h 1498"/>
                  <a:gd name="T30" fmla="*/ 565 w 1850"/>
                  <a:gd name="T31" fmla="*/ 0 h 1498"/>
                  <a:gd name="T32" fmla="*/ 1222 w 1850"/>
                  <a:gd name="T33" fmla="*/ 22 h 1498"/>
                  <a:gd name="T34" fmla="*/ 1362 w 1850"/>
                  <a:gd name="T35" fmla="*/ 44 h 1498"/>
                  <a:gd name="T36" fmla="*/ 1443 w 1850"/>
                  <a:gd name="T37" fmla="*/ 66 h 1498"/>
                  <a:gd name="T38" fmla="*/ 1547 w 1850"/>
                  <a:gd name="T39" fmla="*/ 140 h 1498"/>
                  <a:gd name="T40" fmla="*/ 1650 w 1850"/>
                  <a:gd name="T41" fmla="*/ 214 h 1498"/>
                  <a:gd name="T42" fmla="*/ 1739 w 1850"/>
                  <a:gd name="T43" fmla="*/ 332 h 1498"/>
                  <a:gd name="T44" fmla="*/ 1761 w 1850"/>
                  <a:gd name="T45" fmla="*/ 664 h 1498"/>
                  <a:gd name="T46" fmla="*/ 1783 w 1850"/>
                  <a:gd name="T47" fmla="*/ 967 h 1498"/>
                  <a:gd name="T48" fmla="*/ 1798 w 1850"/>
                  <a:gd name="T49" fmla="*/ 1152 h 1498"/>
                  <a:gd name="T50" fmla="*/ 1850 w 1850"/>
                  <a:gd name="T51" fmla="*/ 1447 h 1498"/>
                  <a:gd name="T52" fmla="*/ 1835 w 1850"/>
                  <a:gd name="T53" fmla="*/ 1491 h 1498"/>
                  <a:gd name="T54" fmla="*/ 1783 w 1850"/>
                  <a:gd name="T55" fmla="*/ 1477 h 1498"/>
                  <a:gd name="T56" fmla="*/ 1650 w 1850"/>
                  <a:gd name="T57" fmla="*/ 1403 h 1498"/>
                  <a:gd name="T58" fmla="*/ 1613 w 1850"/>
                  <a:gd name="T59" fmla="*/ 1388 h 1498"/>
                  <a:gd name="T60" fmla="*/ 1569 w 1850"/>
                  <a:gd name="T61" fmla="*/ 1358 h 1498"/>
                  <a:gd name="T62" fmla="*/ 1532 w 1850"/>
                  <a:gd name="T63" fmla="*/ 1322 h 1498"/>
                  <a:gd name="T64" fmla="*/ 1495 w 1850"/>
                  <a:gd name="T65" fmla="*/ 1277 h 1498"/>
                  <a:gd name="T66" fmla="*/ 1532 w 1850"/>
                  <a:gd name="T67" fmla="*/ 1203 h 1498"/>
                  <a:gd name="T68" fmla="*/ 1576 w 1850"/>
                  <a:gd name="T69" fmla="*/ 1174 h 1498"/>
                  <a:gd name="T70" fmla="*/ 1554 w 1850"/>
                  <a:gd name="T71" fmla="*/ 915 h 1498"/>
                  <a:gd name="T72" fmla="*/ 1466 w 1850"/>
                  <a:gd name="T73" fmla="*/ 952 h 1498"/>
                  <a:gd name="T74" fmla="*/ 1466 w 1850"/>
                  <a:gd name="T75" fmla="*/ 952 h 1498"/>
                  <a:gd name="T76" fmla="*/ 1384 w 1850"/>
                  <a:gd name="T77" fmla="*/ 982 h 1498"/>
                  <a:gd name="T78" fmla="*/ 1340 w 1850"/>
                  <a:gd name="T79" fmla="*/ 1011 h 1498"/>
                  <a:gd name="T80" fmla="*/ 1237 w 1850"/>
                  <a:gd name="T81" fmla="*/ 1026 h 1498"/>
                  <a:gd name="T82" fmla="*/ 1170 w 1850"/>
                  <a:gd name="T83" fmla="*/ 1011 h 1498"/>
                  <a:gd name="T84" fmla="*/ 1155 w 1850"/>
                  <a:gd name="T85" fmla="*/ 989 h 1498"/>
                  <a:gd name="T86" fmla="*/ 1185 w 1850"/>
                  <a:gd name="T87" fmla="*/ 805 h 1498"/>
                  <a:gd name="T88" fmla="*/ 1089 w 1850"/>
                  <a:gd name="T89" fmla="*/ 657 h 1498"/>
                  <a:gd name="T90" fmla="*/ 971 w 1850"/>
                  <a:gd name="T91" fmla="*/ 598 h 1498"/>
                  <a:gd name="T92" fmla="*/ 882 w 1850"/>
                  <a:gd name="T93" fmla="*/ 517 h 1498"/>
                  <a:gd name="T94" fmla="*/ 867 w 1850"/>
                  <a:gd name="T95" fmla="*/ 472 h 1498"/>
                  <a:gd name="T96" fmla="*/ 816 w 1850"/>
                  <a:gd name="T97" fmla="*/ 325 h 149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850"/>
                  <a:gd name="T148" fmla="*/ 0 h 1498"/>
                  <a:gd name="T149" fmla="*/ 1850 w 1850"/>
                  <a:gd name="T150" fmla="*/ 1498 h 149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850" h="1498">
                    <a:moveTo>
                      <a:pt x="897" y="317"/>
                    </a:moveTo>
                    <a:cubicBezTo>
                      <a:pt x="824" y="330"/>
                      <a:pt x="755" y="352"/>
                      <a:pt x="683" y="369"/>
                    </a:cubicBezTo>
                    <a:cubicBezTo>
                      <a:pt x="647" y="387"/>
                      <a:pt x="611" y="396"/>
                      <a:pt x="572" y="406"/>
                    </a:cubicBezTo>
                    <a:cubicBezTo>
                      <a:pt x="556" y="417"/>
                      <a:pt x="536" y="423"/>
                      <a:pt x="520" y="435"/>
                    </a:cubicBezTo>
                    <a:cubicBezTo>
                      <a:pt x="472" y="469"/>
                      <a:pt x="408" y="541"/>
                      <a:pt x="343" y="546"/>
                    </a:cubicBezTo>
                    <a:cubicBezTo>
                      <a:pt x="289" y="550"/>
                      <a:pt x="235" y="551"/>
                      <a:pt x="181" y="554"/>
                    </a:cubicBezTo>
                    <a:cubicBezTo>
                      <a:pt x="127" y="571"/>
                      <a:pt x="86" y="588"/>
                      <a:pt x="18" y="546"/>
                    </a:cubicBezTo>
                    <a:cubicBezTo>
                      <a:pt x="0" y="535"/>
                      <a:pt x="48" y="517"/>
                      <a:pt x="63" y="502"/>
                    </a:cubicBezTo>
                    <a:cubicBezTo>
                      <a:pt x="87" y="479"/>
                      <a:pt x="100" y="459"/>
                      <a:pt x="114" y="428"/>
                    </a:cubicBezTo>
                    <a:cubicBezTo>
                      <a:pt x="145" y="357"/>
                      <a:pt x="164" y="241"/>
                      <a:pt x="247" y="214"/>
                    </a:cubicBezTo>
                    <a:cubicBezTo>
                      <a:pt x="254" y="207"/>
                      <a:pt x="261" y="198"/>
                      <a:pt x="269" y="192"/>
                    </a:cubicBezTo>
                    <a:cubicBezTo>
                      <a:pt x="278" y="186"/>
                      <a:pt x="290" y="184"/>
                      <a:pt x="299" y="177"/>
                    </a:cubicBezTo>
                    <a:cubicBezTo>
                      <a:pt x="306" y="171"/>
                      <a:pt x="307" y="161"/>
                      <a:pt x="314" y="155"/>
                    </a:cubicBezTo>
                    <a:cubicBezTo>
                      <a:pt x="331" y="141"/>
                      <a:pt x="361" y="136"/>
                      <a:pt x="380" y="125"/>
                    </a:cubicBezTo>
                    <a:cubicBezTo>
                      <a:pt x="428" y="98"/>
                      <a:pt x="437" y="77"/>
                      <a:pt x="491" y="59"/>
                    </a:cubicBezTo>
                    <a:cubicBezTo>
                      <a:pt x="515" y="35"/>
                      <a:pt x="541" y="24"/>
                      <a:pt x="565" y="0"/>
                    </a:cubicBezTo>
                    <a:cubicBezTo>
                      <a:pt x="888" y="4"/>
                      <a:pt x="982" y="0"/>
                      <a:pt x="1222" y="22"/>
                    </a:cubicBezTo>
                    <a:cubicBezTo>
                      <a:pt x="1271" y="31"/>
                      <a:pt x="1311" y="39"/>
                      <a:pt x="1362" y="44"/>
                    </a:cubicBezTo>
                    <a:cubicBezTo>
                      <a:pt x="1390" y="50"/>
                      <a:pt x="1416" y="59"/>
                      <a:pt x="1443" y="66"/>
                    </a:cubicBezTo>
                    <a:cubicBezTo>
                      <a:pt x="1477" y="90"/>
                      <a:pt x="1510" y="121"/>
                      <a:pt x="1547" y="140"/>
                    </a:cubicBezTo>
                    <a:cubicBezTo>
                      <a:pt x="1560" y="179"/>
                      <a:pt x="1614" y="195"/>
                      <a:pt x="1650" y="214"/>
                    </a:cubicBezTo>
                    <a:cubicBezTo>
                      <a:pt x="1697" y="239"/>
                      <a:pt x="1720" y="285"/>
                      <a:pt x="1739" y="332"/>
                    </a:cubicBezTo>
                    <a:cubicBezTo>
                      <a:pt x="1743" y="470"/>
                      <a:pt x="1742" y="546"/>
                      <a:pt x="1761" y="664"/>
                    </a:cubicBezTo>
                    <a:cubicBezTo>
                      <a:pt x="1766" y="817"/>
                      <a:pt x="1765" y="853"/>
                      <a:pt x="1783" y="967"/>
                    </a:cubicBezTo>
                    <a:cubicBezTo>
                      <a:pt x="1788" y="1029"/>
                      <a:pt x="1793" y="1090"/>
                      <a:pt x="1798" y="1152"/>
                    </a:cubicBezTo>
                    <a:cubicBezTo>
                      <a:pt x="1805" y="1243"/>
                      <a:pt x="1794" y="1365"/>
                      <a:pt x="1850" y="1447"/>
                    </a:cubicBezTo>
                    <a:cubicBezTo>
                      <a:pt x="1845" y="1462"/>
                      <a:pt x="1849" y="1485"/>
                      <a:pt x="1835" y="1491"/>
                    </a:cubicBezTo>
                    <a:cubicBezTo>
                      <a:pt x="1819" y="1498"/>
                      <a:pt x="1800" y="1483"/>
                      <a:pt x="1783" y="1477"/>
                    </a:cubicBezTo>
                    <a:cubicBezTo>
                      <a:pt x="1736" y="1460"/>
                      <a:pt x="1694" y="1426"/>
                      <a:pt x="1650" y="1403"/>
                    </a:cubicBezTo>
                    <a:cubicBezTo>
                      <a:pt x="1638" y="1397"/>
                      <a:pt x="1625" y="1394"/>
                      <a:pt x="1613" y="1388"/>
                    </a:cubicBezTo>
                    <a:cubicBezTo>
                      <a:pt x="1597" y="1379"/>
                      <a:pt x="1569" y="1358"/>
                      <a:pt x="1569" y="1358"/>
                    </a:cubicBezTo>
                    <a:cubicBezTo>
                      <a:pt x="1526" y="1294"/>
                      <a:pt x="1584" y="1374"/>
                      <a:pt x="1532" y="1322"/>
                    </a:cubicBezTo>
                    <a:cubicBezTo>
                      <a:pt x="1518" y="1308"/>
                      <a:pt x="1509" y="1291"/>
                      <a:pt x="1495" y="1277"/>
                    </a:cubicBezTo>
                    <a:cubicBezTo>
                      <a:pt x="1485" y="1245"/>
                      <a:pt x="1506" y="1224"/>
                      <a:pt x="1532" y="1203"/>
                    </a:cubicBezTo>
                    <a:cubicBezTo>
                      <a:pt x="1546" y="1192"/>
                      <a:pt x="1576" y="1174"/>
                      <a:pt x="1576" y="1174"/>
                    </a:cubicBezTo>
                    <a:cubicBezTo>
                      <a:pt x="1630" y="1095"/>
                      <a:pt x="1575" y="998"/>
                      <a:pt x="1554" y="915"/>
                    </a:cubicBezTo>
                    <a:cubicBezTo>
                      <a:pt x="1493" y="926"/>
                      <a:pt x="1522" y="915"/>
                      <a:pt x="1466" y="952"/>
                    </a:cubicBezTo>
                    <a:cubicBezTo>
                      <a:pt x="1437" y="960"/>
                      <a:pt x="1410" y="966"/>
                      <a:pt x="1384" y="982"/>
                    </a:cubicBezTo>
                    <a:cubicBezTo>
                      <a:pt x="1369" y="991"/>
                      <a:pt x="1357" y="1008"/>
                      <a:pt x="1340" y="1011"/>
                    </a:cubicBezTo>
                    <a:cubicBezTo>
                      <a:pt x="1277" y="1023"/>
                      <a:pt x="1311" y="1017"/>
                      <a:pt x="1237" y="1026"/>
                    </a:cubicBezTo>
                    <a:cubicBezTo>
                      <a:pt x="1215" y="1021"/>
                      <a:pt x="1191" y="1020"/>
                      <a:pt x="1170" y="1011"/>
                    </a:cubicBezTo>
                    <a:cubicBezTo>
                      <a:pt x="1162" y="1007"/>
                      <a:pt x="1156" y="998"/>
                      <a:pt x="1155" y="989"/>
                    </a:cubicBezTo>
                    <a:cubicBezTo>
                      <a:pt x="1152" y="933"/>
                      <a:pt x="1168" y="860"/>
                      <a:pt x="1185" y="805"/>
                    </a:cubicBezTo>
                    <a:cubicBezTo>
                      <a:pt x="1170" y="725"/>
                      <a:pt x="1165" y="688"/>
                      <a:pt x="1089" y="657"/>
                    </a:cubicBezTo>
                    <a:cubicBezTo>
                      <a:pt x="1056" y="624"/>
                      <a:pt x="1014" y="612"/>
                      <a:pt x="971" y="598"/>
                    </a:cubicBezTo>
                    <a:cubicBezTo>
                      <a:pt x="937" y="573"/>
                      <a:pt x="916" y="539"/>
                      <a:pt x="882" y="517"/>
                    </a:cubicBezTo>
                    <a:cubicBezTo>
                      <a:pt x="877" y="502"/>
                      <a:pt x="869" y="488"/>
                      <a:pt x="867" y="472"/>
                    </a:cubicBezTo>
                    <a:cubicBezTo>
                      <a:pt x="843" y="313"/>
                      <a:pt x="904" y="325"/>
                      <a:pt x="816" y="325"/>
                    </a:cubicBezTo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544" name="Freeform 158" descr="Джинсовая ткань"/>
            <p:cNvSpPr>
              <a:spLocks/>
            </p:cNvSpPr>
            <p:nvPr/>
          </p:nvSpPr>
          <p:spPr bwMode="auto">
            <a:xfrm>
              <a:off x="3905" y="2210"/>
              <a:ext cx="432" cy="439"/>
            </a:xfrm>
            <a:custGeom>
              <a:avLst/>
              <a:gdLst>
                <a:gd name="T0" fmla="*/ 272 w 998"/>
                <a:gd name="T1" fmla="*/ 0 h 952"/>
                <a:gd name="T2" fmla="*/ 0 w 998"/>
                <a:gd name="T3" fmla="*/ 907 h 952"/>
                <a:gd name="T4" fmla="*/ 272 w 998"/>
                <a:gd name="T5" fmla="*/ 952 h 952"/>
                <a:gd name="T6" fmla="*/ 499 w 998"/>
                <a:gd name="T7" fmla="*/ 227 h 952"/>
                <a:gd name="T8" fmla="*/ 726 w 998"/>
                <a:gd name="T9" fmla="*/ 952 h 952"/>
                <a:gd name="T10" fmla="*/ 998 w 998"/>
                <a:gd name="T11" fmla="*/ 907 h 952"/>
                <a:gd name="T12" fmla="*/ 726 w 998"/>
                <a:gd name="T13" fmla="*/ 0 h 952"/>
                <a:gd name="T14" fmla="*/ 272 w 998"/>
                <a:gd name="T15" fmla="*/ 0 h 9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8"/>
                <a:gd name="T25" fmla="*/ 0 h 952"/>
                <a:gd name="T26" fmla="*/ 998 w 998"/>
                <a:gd name="T27" fmla="*/ 952 h 9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8" h="952">
                  <a:moveTo>
                    <a:pt x="272" y="0"/>
                  </a:moveTo>
                  <a:lnTo>
                    <a:pt x="0" y="907"/>
                  </a:lnTo>
                  <a:lnTo>
                    <a:pt x="272" y="952"/>
                  </a:lnTo>
                  <a:lnTo>
                    <a:pt x="499" y="227"/>
                  </a:lnTo>
                  <a:lnTo>
                    <a:pt x="726" y="952"/>
                  </a:lnTo>
                  <a:lnTo>
                    <a:pt x="998" y="907"/>
                  </a:lnTo>
                  <a:lnTo>
                    <a:pt x="726" y="0"/>
                  </a:lnTo>
                  <a:lnTo>
                    <a:pt x="272" y="0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45" name="Freeform 159" descr="Циновка"/>
            <p:cNvSpPr>
              <a:spLocks/>
            </p:cNvSpPr>
            <p:nvPr/>
          </p:nvSpPr>
          <p:spPr bwMode="auto">
            <a:xfrm flipH="1">
              <a:off x="4242" y="1969"/>
              <a:ext cx="118" cy="238"/>
            </a:xfrm>
            <a:custGeom>
              <a:avLst/>
              <a:gdLst>
                <a:gd name="T0" fmla="*/ 227 w 272"/>
                <a:gd name="T1" fmla="*/ 0 h 771"/>
                <a:gd name="T2" fmla="*/ 0 w 272"/>
                <a:gd name="T3" fmla="*/ 726 h 771"/>
                <a:gd name="T4" fmla="*/ 182 w 272"/>
                <a:gd name="T5" fmla="*/ 771 h 771"/>
                <a:gd name="T6" fmla="*/ 272 w 272"/>
                <a:gd name="T7" fmla="*/ 363 h 771"/>
                <a:gd name="T8" fmla="*/ 227 w 272"/>
                <a:gd name="T9" fmla="*/ 0 h 7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771"/>
                <a:gd name="T17" fmla="*/ 272 w 272"/>
                <a:gd name="T18" fmla="*/ 771 h 7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771">
                  <a:moveTo>
                    <a:pt x="227" y="0"/>
                  </a:moveTo>
                  <a:lnTo>
                    <a:pt x="0" y="726"/>
                  </a:lnTo>
                  <a:lnTo>
                    <a:pt x="182" y="771"/>
                  </a:lnTo>
                  <a:lnTo>
                    <a:pt x="272" y="363"/>
                  </a:lnTo>
                  <a:lnTo>
                    <a:pt x="227" y="0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46" name="Freeform 160" descr="Циновка"/>
            <p:cNvSpPr>
              <a:spLocks/>
            </p:cNvSpPr>
            <p:nvPr/>
          </p:nvSpPr>
          <p:spPr bwMode="auto">
            <a:xfrm>
              <a:off x="3920" y="1956"/>
              <a:ext cx="236" cy="183"/>
            </a:xfrm>
            <a:custGeom>
              <a:avLst/>
              <a:gdLst>
                <a:gd name="T0" fmla="*/ 136 w 545"/>
                <a:gd name="T1" fmla="*/ 0 h 454"/>
                <a:gd name="T2" fmla="*/ 0 w 545"/>
                <a:gd name="T3" fmla="*/ 454 h 454"/>
                <a:gd name="T4" fmla="*/ 545 w 545"/>
                <a:gd name="T5" fmla="*/ 454 h 454"/>
                <a:gd name="T6" fmla="*/ 545 w 545"/>
                <a:gd name="T7" fmla="*/ 318 h 454"/>
                <a:gd name="T8" fmla="*/ 182 w 545"/>
                <a:gd name="T9" fmla="*/ 318 h 454"/>
                <a:gd name="T10" fmla="*/ 136 w 545"/>
                <a:gd name="T11" fmla="*/ 0 h 4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5"/>
                <a:gd name="T19" fmla="*/ 0 h 454"/>
                <a:gd name="T20" fmla="*/ 545 w 545"/>
                <a:gd name="T21" fmla="*/ 454 h 4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5" h="454">
                  <a:moveTo>
                    <a:pt x="136" y="0"/>
                  </a:moveTo>
                  <a:lnTo>
                    <a:pt x="0" y="454"/>
                  </a:lnTo>
                  <a:lnTo>
                    <a:pt x="545" y="454"/>
                  </a:lnTo>
                  <a:lnTo>
                    <a:pt x="545" y="318"/>
                  </a:lnTo>
                  <a:lnTo>
                    <a:pt x="182" y="318"/>
                  </a:lnTo>
                  <a:lnTo>
                    <a:pt x="136" y="0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47" name="Freeform 161"/>
            <p:cNvSpPr>
              <a:spLocks/>
            </p:cNvSpPr>
            <p:nvPr/>
          </p:nvSpPr>
          <p:spPr bwMode="auto">
            <a:xfrm rot="-5620212">
              <a:off x="4160" y="2059"/>
              <a:ext cx="49" cy="96"/>
            </a:xfrm>
            <a:custGeom>
              <a:avLst/>
              <a:gdLst>
                <a:gd name="T0" fmla="*/ 340 w 643"/>
                <a:gd name="T1" fmla="*/ 46 h 1082"/>
                <a:gd name="T2" fmla="*/ 23 w 643"/>
                <a:gd name="T3" fmla="*/ 635 h 1082"/>
                <a:gd name="T4" fmla="*/ 204 w 643"/>
                <a:gd name="T5" fmla="*/ 1044 h 1082"/>
                <a:gd name="T6" fmla="*/ 477 w 643"/>
                <a:gd name="T7" fmla="*/ 862 h 1082"/>
                <a:gd name="T8" fmla="*/ 431 w 643"/>
                <a:gd name="T9" fmla="*/ 726 h 1082"/>
                <a:gd name="T10" fmla="*/ 295 w 643"/>
                <a:gd name="T11" fmla="*/ 817 h 1082"/>
                <a:gd name="T12" fmla="*/ 250 w 643"/>
                <a:gd name="T13" fmla="*/ 681 h 1082"/>
                <a:gd name="T14" fmla="*/ 386 w 643"/>
                <a:gd name="T15" fmla="*/ 635 h 1082"/>
                <a:gd name="T16" fmla="*/ 340 w 643"/>
                <a:gd name="T17" fmla="*/ 272 h 1082"/>
                <a:gd name="T18" fmla="*/ 431 w 643"/>
                <a:gd name="T19" fmla="*/ 726 h 1082"/>
                <a:gd name="T20" fmla="*/ 613 w 643"/>
                <a:gd name="T21" fmla="*/ 681 h 1082"/>
                <a:gd name="T22" fmla="*/ 567 w 643"/>
                <a:gd name="T23" fmla="*/ 363 h 1082"/>
                <a:gd name="T24" fmla="*/ 613 w 643"/>
                <a:gd name="T25" fmla="*/ 91 h 1082"/>
                <a:gd name="T26" fmla="*/ 386 w 643"/>
                <a:gd name="T27" fmla="*/ 0 h 1082"/>
                <a:gd name="T28" fmla="*/ 340 w 643"/>
                <a:gd name="T29" fmla="*/ 91 h 108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3"/>
                <a:gd name="T46" fmla="*/ 0 h 1082"/>
                <a:gd name="T47" fmla="*/ 643 w 643"/>
                <a:gd name="T48" fmla="*/ 1082 h 108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48" name="Freeform 162"/>
            <p:cNvSpPr>
              <a:spLocks/>
            </p:cNvSpPr>
            <p:nvPr/>
          </p:nvSpPr>
          <p:spPr bwMode="auto">
            <a:xfrm>
              <a:off x="3989" y="1924"/>
              <a:ext cx="178" cy="213"/>
            </a:xfrm>
            <a:custGeom>
              <a:avLst/>
              <a:gdLst>
                <a:gd name="T0" fmla="*/ 409 w 409"/>
                <a:gd name="T1" fmla="*/ 0 h 499"/>
                <a:gd name="T2" fmla="*/ 0 w 409"/>
                <a:gd name="T3" fmla="*/ 499 h 499"/>
                <a:gd name="T4" fmla="*/ 409 w 409"/>
                <a:gd name="T5" fmla="*/ 499 h 499"/>
                <a:gd name="T6" fmla="*/ 409 w 409"/>
                <a:gd name="T7" fmla="*/ 0 h 4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9"/>
                <a:gd name="T13" fmla="*/ 0 h 499"/>
                <a:gd name="T14" fmla="*/ 409 w 409"/>
                <a:gd name="T15" fmla="*/ 499 h 4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9" h="499">
                  <a:moveTo>
                    <a:pt x="409" y="0"/>
                  </a:moveTo>
                  <a:lnTo>
                    <a:pt x="0" y="499"/>
                  </a:lnTo>
                  <a:lnTo>
                    <a:pt x="409" y="499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49" name="Freeform 163"/>
            <p:cNvSpPr>
              <a:spLocks/>
            </p:cNvSpPr>
            <p:nvPr/>
          </p:nvSpPr>
          <p:spPr bwMode="auto">
            <a:xfrm>
              <a:off x="4029" y="1752"/>
              <a:ext cx="138" cy="92"/>
            </a:xfrm>
            <a:custGeom>
              <a:avLst/>
              <a:gdLst>
                <a:gd name="T0" fmla="*/ 0 w 318"/>
                <a:gd name="T1" fmla="*/ 91 h 227"/>
                <a:gd name="T2" fmla="*/ 318 w 318"/>
                <a:gd name="T3" fmla="*/ 227 h 227"/>
                <a:gd name="T4" fmla="*/ 318 w 318"/>
                <a:gd name="T5" fmla="*/ 91 h 227"/>
                <a:gd name="T6" fmla="*/ 91 w 318"/>
                <a:gd name="T7" fmla="*/ 0 h 227"/>
                <a:gd name="T8" fmla="*/ 0 w 318"/>
                <a:gd name="T9" fmla="*/ 46 h 227"/>
                <a:gd name="T10" fmla="*/ 0 w 318"/>
                <a:gd name="T11" fmla="*/ 91 h 2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8"/>
                <a:gd name="T19" fmla="*/ 0 h 227"/>
                <a:gd name="T20" fmla="*/ 318 w 318"/>
                <a:gd name="T21" fmla="*/ 227 h 2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8" h="227">
                  <a:moveTo>
                    <a:pt x="0" y="91"/>
                  </a:moveTo>
                  <a:lnTo>
                    <a:pt x="318" y="227"/>
                  </a:lnTo>
                  <a:lnTo>
                    <a:pt x="318" y="91"/>
                  </a:lnTo>
                  <a:lnTo>
                    <a:pt x="91" y="0"/>
                  </a:lnTo>
                  <a:lnTo>
                    <a:pt x="0" y="46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2" name="Group 164"/>
          <p:cNvGrpSpPr>
            <a:grpSpLocks/>
          </p:cNvGrpSpPr>
          <p:nvPr/>
        </p:nvGrpSpPr>
        <p:grpSpPr bwMode="auto">
          <a:xfrm>
            <a:off x="5364163" y="2636838"/>
            <a:ext cx="936625" cy="1511300"/>
            <a:chOff x="3832" y="1752"/>
            <a:chExt cx="590" cy="952"/>
          </a:xfrm>
        </p:grpSpPr>
        <p:sp>
          <p:nvSpPr>
            <p:cNvPr id="17524" name="Freeform 165"/>
            <p:cNvSpPr>
              <a:spLocks/>
            </p:cNvSpPr>
            <p:nvPr/>
          </p:nvSpPr>
          <p:spPr bwMode="auto">
            <a:xfrm flipH="1">
              <a:off x="4245" y="2584"/>
              <a:ext cx="177" cy="119"/>
            </a:xfrm>
            <a:custGeom>
              <a:avLst/>
              <a:gdLst>
                <a:gd name="T0" fmla="*/ 695 w 1012"/>
                <a:gd name="T1" fmla="*/ 68 h 544"/>
                <a:gd name="T2" fmla="*/ 650 w 1012"/>
                <a:gd name="T3" fmla="*/ 204 h 544"/>
                <a:gd name="T4" fmla="*/ 559 w 1012"/>
                <a:gd name="T5" fmla="*/ 249 h 544"/>
                <a:gd name="T6" fmla="*/ 196 w 1012"/>
                <a:gd name="T7" fmla="*/ 295 h 544"/>
                <a:gd name="T8" fmla="*/ 60 w 1012"/>
                <a:gd name="T9" fmla="*/ 385 h 544"/>
                <a:gd name="T10" fmla="*/ 60 w 1012"/>
                <a:gd name="T11" fmla="*/ 476 h 544"/>
                <a:gd name="T12" fmla="*/ 423 w 1012"/>
                <a:gd name="T13" fmla="*/ 476 h 544"/>
                <a:gd name="T14" fmla="*/ 650 w 1012"/>
                <a:gd name="T15" fmla="*/ 385 h 544"/>
                <a:gd name="T16" fmla="*/ 740 w 1012"/>
                <a:gd name="T17" fmla="*/ 431 h 544"/>
                <a:gd name="T18" fmla="*/ 740 w 1012"/>
                <a:gd name="T19" fmla="*/ 476 h 544"/>
                <a:gd name="T20" fmla="*/ 967 w 1012"/>
                <a:gd name="T21" fmla="*/ 476 h 544"/>
                <a:gd name="T22" fmla="*/ 967 w 1012"/>
                <a:gd name="T23" fmla="*/ 68 h 544"/>
                <a:gd name="T24" fmla="*/ 695 w 1012"/>
                <a:gd name="T25" fmla="*/ 68 h 5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12"/>
                <a:gd name="T40" fmla="*/ 0 h 544"/>
                <a:gd name="T41" fmla="*/ 1012 w 1012"/>
                <a:gd name="T42" fmla="*/ 544 h 5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25" name="Freeform 166"/>
            <p:cNvSpPr>
              <a:spLocks/>
            </p:cNvSpPr>
            <p:nvPr/>
          </p:nvSpPr>
          <p:spPr bwMode="auto">
            <a:xfrm>
              <a:off x="3832" y="2585"/>
              <a:ext cx="177" cy="119"/>
            </a:xfrm>
            <a:custGeom>
              <a:avLst/>
              <a:gdLst>
                <a:gd name="T0" fmla="*/ 695 w 1012"/>
                <a:gd name="T1" fmla="*/ 68 h 544"/>
                <a:gd name="T2" fmla="*/ 650 w 1012"/>
                <a:gd name="T3" fmla="*/ 204 h 544"/>
                <a:gd name="T4" fmla="*/ 559 w 1012"/>
                <a:gd name="T5" fmla="*/ 249 h 544"/>
                <a:gd name="T6" fmla="*/ 196 w 1012"/>
                <a:gd name="T7" fmla="*/ 295 h 544"/>
                <a:gd name="T8" fmla="*/ 60 w 1012"/>
                <a:gd name="T9" fmla="*/ 385 h 544"/>
                <a:gd name="T10" fmla="*/ 60 w 1012"/>
                <a:gd name="T11" fmla="*/ 476 h 544"/>
                <a:gd name="T12" fmla="*/ 423 w 1012"/>
                <a:gd name="T13" fmla="*/ 476 h 544"/>
                <a:gd name="T14" fmla="*/ 650 w 1012"/>
                <a:gd name="T15" fmla="*/ 385 h 544"/>
                <a:gd name="T16" fmla="*/ 740 w 1012"/>
                <a:gd name="T17" fmla="*/ 431 h 544"/>
                <a:gd name="T18" fmla="*/ 740 w 1012"/>
                <a:gd name="T19" fmla="*/ 476 h 544"/>
                <a:gd name="T20" fmla="*/ 967 w 1012"/>
                <a:gd name="T21" fmla="*/ 476 h 544"/>
                <a:gd name="T22" fmla="*/ 967 w 1012"/>
                <a:gd name="T23" fmla="*/ 68 h 544"/>
                <a:gd name="T24" fmla="*/ 695 w 1012"/>
                <a:gd name="T25" fmla="*/ 68 h 5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12"/>
                <a:gd name="T40" fmla="*/ 0 h 544"/>
                <a:gd name="T41" fmla="*/ 1012 w 1012"/>
                <a:gd name="T42" fmla="*/ 544 h 5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26" name="Freeform 167"/>
            <p:cNvSpPr>
              <a:spLocks/>
            </p:cNvSpPr>
            <p:nvPr/>
          </p:nvSpPr>
          <p:spPr bwMode="auto">
            <a:xfrm flipH="1">
              <a:off x="4304" y="2173"/>
              <a:ext cx="53" cy="89"/>
            </a:xfrm>
            <a:custGeom>
              <a:avLst/>
              <a:gdLst>
                <a:gd name="T0" fmla="*/ 340 w 643"/>
                <a:gd name="T1" fmla="*/ 46 h 1082"/>
                <a:gd name="T2" fmla="*/ 23 w 643"/>
                <a:gd name="T3" fmla="*/ 635 h 1082"/>
                <a:gd name="T4" fmla="*/ 204 w 643"/>
                <a:gd name="T5" fmla="*/ 1044 h 1082"/>
                <a:gd name="T6" fmla="*/ 477 w 643"/>
                <a:gd name="T7" fmla="*/ 862 h 1082"/>
                <a:gd name="T8" fmla="*/ 431 w 643"/>
                <a:gd name="T9" fmla="*/ 726 h 1082"/>
                <a:gd name="T10" fmla="*/ 295 w 643"/>
                <a:gd name="T11" fmla="*/ 817 h 1082"/>
                <a:gd name="T12" fmla="*/ 250 w 643"/>
                <a:gd name="T13" fmla="*/ 681 h 1082"/>
                <a:gd name="T14" fmla="*/ 386 w 643"/>
                <a:gd name="T15" fmla="*/ 635 h 1082"/>
                <a:gd name="T16" fmla="*/ 340 w 643"/>
                <a:gd name="T17" fmla="*/ 272 h 1082"/>
                <a:gd name="T18" fmla="*/ 431 w 643"/>
                <a:gd name="T19" fmla="*/ 726 h 1082"/>
                <a:gd name="T20" fmla="*/ 613 w 643"/>
                <a:gd name="T21" fmla="*/ 681 h 1082"/>
                <a:gd name="T22" fmla="*/ 567 w 643"/>
                <a:gd name="T23" fmla="*/ 363 h 1082"/>
                <a:gd name="T24" fmla="*/ 613 w 643"/>
                <a:gd name="T25" fmla="*/ 91 h 1082"/>
                <a:gd name="T26" fmla="*/ 386 w 643"/>
                <a:gd name="T27" fmla="*/ 0 h 1082"/>
                <a:gd name="T28" fmla="*/ 340 w 643"/>
                <a:gd name="T29" fmla="*/ 91 h 108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3"/>
                <a:gd name="T46" fmla="*/ 0 h 1082"/>
                <a:gd name="T47" fmla="*/ 643 w 643"/>
                <a:gd name="T48" fmla="*/ 1082 h 108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27" name="Freeform 168" descr="Циновка"/>
            <p:cNvSpPr>
              <a:spLocks/>
            </p:cNvSpPr>
            <p:nvPr/>
          </p:nvSpPr>
          <p:spPr bwMode="auto">
            <a:xfrm>
              <a:off x="3956" y="1911"/>
              <a:ext cx="309" cy="335"/>
            </a:xfrm>
            <a:custGeom>
              <a:avLst/>
              <a:gdLst>
                <a:gd name="T0" fmla="*/ 356 w 816"/>
                <a:gd name="T1" fmla="*/ 15 h 1059"/>
                <a:gd name="T2" fmla="*/ 38 w 816"/>
                <a:gd name="T3" fmla="*/ 197 h 1059"/>
                <a:gd name="T4" fmla="*/ 129 w 816"/>
                <a:gd name="T5" fmla="*/ 877 h 1059"/>
                <a:gd name="T6" fmla="*/ 673 w 816"/>
                <a:gd name="T7" fmla="*/ 968 h 1059"/>
                <a:gd name="T8" fmla="*/ 809 w 816"/>
                <a:gd name="T9" fmla="*/ 333 h 1059"/>
                <a:gd name="T10" fmla="*/ 718 w 816"/>
                <a:gd name="T11" fmla="*/ 106 h 1059"/>
                <a:gd name="T12" fmla="*/ 356 w 816"/>
                <a:gd name="T13" fmla="*/ 15 h 10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6"/>
                <a:gd name="T22" fmla="*/ 0 h 1059"/>
                <a:gd name="T23" fmla="*/ 816 w 816"/>
                <a:gd name="T24" fmla="*/ 1059 h 10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6" h="1059">
                  <a:moveTo>
                    <a:pt x="356" y="15"/>
                  </a:moveTo>
                  <a:cubicBezTo>
                    <a:pt x="243" y="30"/>
                    <a:pt x="76" y="53"/>
                    <a:pt x="38" y="197"/>
                  </a:cubicBezTo>
                  <a:cubicBezTo>
                    <a:pt x="0" y="341"/>
                    <a:pt x="23" y="749"/>
                    <a:pt x="129" y="877"/>
                  </a:cubicBezTo>
                  <a:cubicBezTo>
                    <a:pt x="235" y="1005"/>
                    <a:pt x="560" y="1059"/>
                    <a:pt x="673" y="968"/>
                  </a:cubicBezTo>
                  <a:cubicBezTo>
                    <a:pt x="786" y="877"/>
                    <a:pt x="802" y="477"/>
                    <a:pt x="809" y="333"/>
                  </a:cubicBezTo>
                  <a:cubicBezTo>
                    <a:pt x="816" y="189"/>
                    <a:pt x="794" y="159"/>
                    <a:pt x="718" y="106"/>
                  </a:cubicBezTo>
                  <a:cubicBezTo>
                    <a:pt x="642" y="53"/>
                    <a:pt x="469" y="0"/>
                    <a:pt x="356" y="15"/>
                  </a:cubicBez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28" name="Freeform 169"/>
            <p:cNvSpPr>
              <a:spLocks/>
            </p:cNvSpPr>
            <p:nvPr/>
          </p:nvSpPr>
          <p:spPr bwMode="auto">
            <a:xfrm>
              <a:off x="4079" y="1770"/>
              <a:ext cx="94" cy="181"/>
            </a:xfrm>
            <a:custGeom>
              <a:avLst/>
              <a:gdLst>
                <a:gd name="T0" fmla="*/ 0 w 218"/>
                <a:gd name="T1" fmla="*/ 256 h 448"/>
                <a:gd name="T2" fmla="*/ 30 w 218"/>
                <a:gd name="T3" fmla="*/ 433 h 448"/>
                <a:gd name="T4" fmla="*/ 192 w 218"/>
                <a:gd name="T5" fmla="*/ 418 h 448"/>
                <a:gd name="T6" fmla="*/ 140 w 218"/>
                <a:gd name="T7" fmla="*/ 270 h 448"/>
                <a:gd name="T8" fmla="*/ 89 w 218"/>
                <a:gd name="T9" fmla="*/ 130 h 448"/>
                <a:gd name="T10" fmla="*/ 0 w 218"/>
                <a:gd name="T11" fmla="*/ 256 h 4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8"/>
                <a:gd name="T19" fmla="*/ 0 h 448"/>
                <a:gd name="T20" fmla="*/ 218 w 218"/>
                <a:gd name="T21" fmla="*/ 448 h 4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8" h="448">
                  <a:moveTo>
                    <a:pt x="0" y="256"/>
                  </a:moveTo>
                  <a:cubicBezTo>
                    <a:pt x="14" y="315"/>
                    <a:pt x="9" y="375"/>
                    <a:pt x="30" y="433"/>
                  </a:cubicBezTo>
                  <a:cubicBezTo>
                    <a:pt x="84" y="428"/>
                    <a:pt x="147" y="448"/>
                    <a:pt x="192" y="418"/>
                  </a:cubicBezTo>
                  <a:cubicBezTo>
                    <a:pt x="218" y="401"/>
                    <a:pt x="158" y="288"/>
                    <a:pt x="140" y="270"/>
                  </a:cubicBezTo>
                  <a:cubicBezTo>
                    <a:pt x="119" y="0"/>
                    <a:pt x="167" y="77"/>
                    <a:pt x="89" y="130"/>
                  </a:cubicBezTo>
                  <a:cubicBezTo>
                    <a:pt x="65" y="178"/>
                    <a:pt x="24" y="207"/>
                    <a:pt x="0" y="25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529" name="Group 170"/>
            <p:cNvGrpSpPr>
              <a:grpSpLocks/>
            </p:cNvGrpSpPr>
            <p:nvPr/>
          </p:nvGrpSpPr>
          <p:grpSpPr bwMode="auto">
            <a:xfrm>
              <a:off x="4015" y="1752"/>
              <a:ext cx="152" cy="165"/>
              <a:chOff x="2983" y="754"/>
              <a:chExt cx="1857" cy="2126"/>
            </a:xfrm>
          </p:grpSpPr>
          <p:sp>
            <p:nvSpPr>
              <p:cNvPr id="17536" name="Freeform 171"/>
              <p:cNvSpPr>
                <a:spLocks/>
              </p:cNvSpPr>
              <p:nvPr/>
            </p:nvSpPr>
            <p:spPr bwMode="auto">
              <a:xfrm>
                <a:off x="2983" y="798"/>
                <a:ext cx="1640" cy="2082"/>
              </a:xfrm>
              <a:custGeom>
                <a:avLst/>
                <a:gdLst>
                  <a:gd name="T0" fmla="*/ 820 w 1640"/>
                  <a:gd name="T1" fmla="*/ 7 h 2082"/>
                  <a:gd name="T2" fmla="*/ 539 w 1640"/>
                  <a:gd name="T3" fmla="*/ 81 h 2082"/>
                  <a:gd name="T4" fmla="*/ 333 w 1640"/>
                  <a:gd name="T5" fmla="*/ 192 h 2082"/>
                  <a:gd name="T6" fmla="*/ 222 w 1640"/>
                  <a:gd name="T7" fmla="*/ 302 h 2082"/>
                  <a:gd name="T8" fmla="*/ 89 w 1640"/>
                  <a:gd name="T9" fmla="*/ 516 h 2082"/>
                  <a:gd name="T10" fmla="*/ 170 w 1640"/>
                  <a:gd name="T11" fmla="*/ 627 h 2082"/>
                  <a:gd name="T12" fmla="*/ 155 w 1640"/>
                  <a:gd name="T13" fmla="*/ 1070 h 2082"/>
                  <a:gd name="T14" fmla="*/ 96 w 1640"/>
                  <a:gd name="T15" fmla="*/ 1196 h 2082"/>
                  <a:gd name="T16" fmla="*/ 0 w 1640"/>
                  <a:gd name="T17" fmla="*/ 1366 h 2082"/>
                  <a:gd name="T18" fmla="*/ 185 w 1640"/>
                  <a:gd name="T19" fmla="*/ 1580 h 2082"/>
                  <a:gd name="T20" fmla="*/ 237 w 1640"/>
                  <a:gd name="T21" fmla="*/ 1632 h 2082"/>
                  <a:gd name="T22" fmla="*/ 355 w 1640"/>
                  <a:gd name="T23" fmla="*/ 1764 h 2082"/>
                  <a:gd name="T24" fmla="*/ 569 w 1640"/>
                  <a:gd name="T25" fmla="*/ 2067 h 2082"/>
                  <a:gd name="T26" fmla="*/ 857 w 1640"/>
                  <a:gd name="T27" fmla="*/ 2052 h 2082"/>
                  <a:gd name="T28" fmla="*/ 1005 w 1640"/>
                  <a:gd name="T29" fmla="*/ 1956 h 2082"/>
                  <a:gd name="T30" fmla="*/ 1167 w 1640"/>
                  <a:gd name="T31" fmla="*/ 1816 h 2082"/>
                  <a:gd name="T32" fmla="*/ 1293 w 1640"/>
                  <a:gd name="T33" fmla="*/ 1683 h 2082"/>
                  <a:gd name="T34" fmla="*/ 1330 w 1640"/>
                  <a:gd name="T35" fmla="*/ 1609 h 2082"/>
                  <a:gd name="T36" fmla="*/ 1389 w 1640"/>
                  <a:gd name="T37" fmla="*/ 1462 h 2082"/>
                  <a:gd name="T38" fmla="*/ 1485 w 1640"/>
                  <a:gd name="T39" fmla="*/ 1373 h 2082"/>
                  <a:gd name="T40" fmla="*/ 1573 w 1640"/>
                  <a:gd name="T41" fmla="*/ 1255 h 2082"/>
                  <a:gd name="T42" fmla="*/ 1640 w 1640"/>
                  <a:gd name="T43" fmla="*/ 1107 h 2082"/>
                  <a:gd name="T44" fmla="*/ 1485 w 1640"/>
                  <a:gd name="T45" fmla="*/ 967 h 2082"/>
                  <a:gd name="T46" fmla="*/ 1359 w 1640"/>
                  <a:gd name="T47" fmla="*/ 967 h 2082"/>
                  <a:gd name="T48" fmla="*/ 1293 w 1640"/>
                  <a:gd name="T49" fmla="*/ 886 h 2082"/>
                  <a:gd name="T50" fmla="*/ 1204 w 1640"/>
                  <a:gd name="T51" fmla="*/ 672 h 2082"/>
                  <a:gd name="T52" fmla="*/ 997 w 1640"/>
                  <a:gd name="T53" fmla="*/ 539 h 2082"/>
                  <a:gd name="T54" fmla="*/ 975 w 1640"/>
                  <a:gd name="T55" fmla="*/ 295 h 2082"/>
                  <a:gd name="T56" fmla="*/ 909 w 1640"/>
                  <a:gd name="T57" fmla="*/ 324 h 2082"/>
                  <a:gd name="T58" fmla="*/ 643 w 1640"/>
                  <a:gd name="T59" fmla="*/ 391 h 2082"/>
                  <a:gd name="T60" fmla="*/ 599 w 1640"/>
                  <a:gd name="T61" fmla="*/ 413 h 2082"/>
                  <a:gd name="T62" fmla="*/ 473 w 1640"/>
                  <a:gd name="T63" fmla="*/ 531 h 2082"/>
                  <a:gd name="T64" fmla="*/ 67 w 1640"/>
                  <a:gd name="T65" fmla="*/ 605 h 20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40"/>
                  <a:gd name="T100" fmla="*/ 0 h 2082"/>
                  <a:gd name="T101" fmla="*/ 1640 w 1640"/>
                  <a:gd name="T102" fmla="*/ 2082 h 20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40" h="2082">
                    <a:moveTo>
                      <a:pt x="1182" y="29"/>
                    </a:moveTo>
                    <a:cubicBezTo>
                      <a:pt x="1053" y="16"/>
                      <a:pt x="949" y="0"/>
                      <a:pt x="820" y="7"/>
                    </a:cubicBezTo>
                    <a:cubicBezTo>
                      <a:pt x="777" y="15"/>
                      <a:pt x="738" y="29"/>
                      <a:pt x="695" y="36"/>
                    </a:cubicBezTo>
                    <a:cubicBezTo>
                      <a:pt x="648" y="52"/>
                      <a:pt x="580" y="53"/>
                      <a:pt x="539" y="81"/>
                    </a:cubicBezTo>
                    <a:cubicBezTo>
                      <a:pt x="508" y="102"/>
                      <a:pt x="445" y="126"/>
                      <a:pt x="407" y="140"/>
                    </a:cubicBezTo>
                    <a:cubicBezTo>
                      <a:pt x="384" y="162"/>
                      <a:pt x="357" y="172"/>
                      <a:pt x="333" y="192"/>
                    </a:cubicBezTo>
                    <a:cubicBezTo>
                      <a:pt x="285" y="232"/>
                      <a:pt x="337" y="198"/>
                      <a:pt x="288" y="228"/>
                    </a:cubicBezTo>
                    <a:cubicBezTo>
                      <a:pt x="244" y="290"/>
                      <a:pt x="268" y="267"/>
                      <a:pt x="222" y="302"/>
                    </a:cubicBezTo>
                    <a:cubicBezTo>
                      <a:pt x="211" y="335"/>
                      <a:pt x="177" y="356"/>
                      <a:pt x="155" y="384"/>
                    </a:cubicBezTo>
                    <a:cubicBezTo>
                      <a:pt x="123" y="426"/>
                      <a:pt x="118" y="474"/>
                      <a:pt x="89" y="516"/>
                    </a:cubicBezTo>
                    <a:cubicBezTo>
                      <a:pt x="91" y="543"/>
                      <a:pt x="76" y="579"/>
                      <a:pt x="96" y="598"/>
                    </a:cubicBezTo>
                    <a:cubicBezTo>
                      <a:pt x="159" y="657"/>
                      <a:pt x="212" y="565"/>
                      <a:pt x="170" y="627"/>
                    </a:cubicBezTo>
                    <a:cubicBezTo>
                      <a:pt x="158" y="718"/>
                      <a:pt x="129" y="833"/>
                      <a:pt x="185" y="915"/>
                    </a:cubicBezTo>
                    <a:cubicBezTo>
                      <a:pt x="202" y="968"/>
                      <a:pt x="185" y="1025"/>
                      <a:pt x="155" y="1070"/>
                    </a:cubicBezTo>
                    <a:cubicBezTo>
                      <a:pt x="136" y="1132"/>
                      <a:pt x="150" y="1102"/>
                      <a:pt x="111" y="1159"/>
                    </a:cubicBezTo>
                    <a:cubicBezTo>
                      <a:pt x="104" y="1170"/>
                      <a:pt x="101" y="1184"/>
                      <a:pt x="96" y="1196"/>
                    </a:cubicBezTo>
                    <a:cubicBezTo>
                      <a:pt x="80" y="1232"/>
                      <a:pt x="59" y="1267"/>
                      <a:pt x="37" y="1299"/>
                    </a:cubicBezTo>
                    <a:cubicBezTo>
                      <a:pt x="29" y="1323"/>
                      <a:pt x="0" y="1366"/>
                      <a:pt x="0" y="1366"/>
                    </a:cubicBezTo>
                    <a:cubicBezTo>
                      <a:pt x="63" y="1404"/>
                      <a:pt x="138" y="1410"/>
                      <a:pt x="207" y="1432"/>
                    </a:cubicBezTo>
                    <a:cubicBezTo>
                      <a:pt x="262" y="1470"/>
                      <a:pt x="214" y="1538"/>
                      <a:pt x="185" y="1580"/>
                    </a:cubicBezTo>
                    <a:cubicBezTo>
                      <a:pt x="187" y="1587"/>
                      <a:pt x="187" y="1597"/>
                      <a:pt x="192" y="1602"/>
                    </a:cubicBezTo>
                    <a:cubicBezTo>
                      <a:pt x="205" y="1615"/>
                      <a:pt x="237" y="1632"/>
                      <a:pt x="237" y="1632"/>
                    </a:cubicBezTo>
                    <a:cubicBezTo>
                      <a:pt x="250" y="1674"/>
                      <a:pt x="225" y="1705"/>
                      <a:pt x="274" y="1720"/>
                    </a:cubicBezTo>
                    <a:cubicBezTo>
                      <a:pt x="299" y="1737"/>
                      <a:pt x="355" y="1764"/>
                      <a:pt x="355" y="1764"/>
                    </a:cubicBezTo>
                    <a:cubicBezTo>
                      <a:pt x="377" y="1787"/>
                      <a:pt x="389" y="1812"/>
                      <a:pt x="407" y="1838"/>
                    </a:cubicBezTo>
                    <a:cubicBezTo>
                      <a:pt x="426" y="1936"/>
                      <a:pt x="466" y="2032"/>
                      <a:pt x="569" y="2067"/>
                    </a:cubicBezTo>
                    <a:cubicBezTo>
                      <a:pt x="607" y="2080"/>
                      <a:pt x="682" y="2080"/>
                      <a:pt x="709" y="2082"/>
                    </a:cubicBezTo>
                    <a:cubicBezTo>
                      <a:pt x="736" y="2078"/>
                      <a:pt x="821" y="2072"/>
                      <a:pt x="857" y="2052"/>
                    </a:cubicBezTo>
                    <a:cubicBezTo>
                      <a:pt x="881" y="2038"/>
                      <a:pt x="900" y="2016"/>
                      <a:pt x="923" y="2001"/>
                    </a:cubicBezTo>
                    <a:cubicBezTo>
                      <a:pt x="948" y="1984"/>
                      <a:pt x="980" y="1974"/>
                      <a:pt x="1005" y="1956"/>
                    </a:cubicBezTo>
                    <a:cubicBezTo>
                      <a:pt x="1047" y="1926"/>
                      <a:pt x="1080" y="1883"/>
                      <a:pt x="1123" y="1853"/>
                    </a:cubicBezTo>
                    <a:cubicBezTo>
                      <a:pt x="1153" y="1810"/>
                      <a:pt x="1120" y="1850"/>
                      <a:pt x="1167" y="1816"/>
                    </a:cubicBezTo>
                    <a:cubicBezTo>
                      <a:pt x="1200" y="1792"/>
                      <a:pt x="1180" y="1794"/>
                      <a:pt x="1211" y="1764"/>
                    </a:cubicBezTo>
                    <a:cubicBezTo>
                      <a:pt x="1239" y="1737"/>
                      <a:pt x="1270" y="1716"/>
                      <a:pt x="1293" y="1683"/>
                    </a:cubicBezTo>
                    <a:cubicBezTo>
                      <a:pt x="1314" y="1618"/>
                      <a:pt x="1280" y="1711"/>
                      <a:pt x="1322" y="1639"/>
                    </a:cubicBezTo>
                    <a:cubicBezTo>
                      <a:pt x="1327" y="1630"/>
                      <a:pt x="1326" y="1619"/>
                      <a:pt x="1330" y="1609"/>
                    </a:cubicBezTo>
                    <a:cubicBezTo>
                      <a:pt x="1338" y="1591"/>
                      <a:pt x="1351" y="1576"/>
                      <a:pt x="1359" y="1558"/>
                    </a:cubicBezTo>
                    <a:cubicBezTo>
                      <a:pt x="1373" y="1527"/>
                      <a:pt x="1378" y="1494"/>
                      <a:pt x="1389" y="1462"/>
                    </a:cubicBezTo>
                    <a:cubicBezTo>
                      <a:pt x="1402" y="1424"/>
                      <a:pt x="1398" y="1388"/>
                      <a:pt x="1433" y="1366"/>
                    </a:cubicBezTo>
                    <a:cubicBezTo>
                      <a:pt x="1450" y="1368"/>
                      <a:pt x="1468" y="1376"/>
                      <a:pt x="1485" y="1373"/>
                    </a:cubicBezTo>
                    <a:cubicBezTo>
                      <a:pt x="1512" y="1368"/>
                      <a:pt x="1516" y="1316"/>
                      <a:pt x="1529" y="1299"/>
                    </a:cubicBezTo>
                    <a:cubicBezTo>
                      <a:pt x="1542" y="1283"/>
                      <a:pt x="1561" y="1272"/>
                      <a:pt x="1573" y="1255"/>
                    </a:cubicBezTo>
                    <a:cubicBezTo>
                      <a:pt x="1585" y="1238"/>
                      <a:pt x="1598" y="1220"/>
                      <a:pt x="1610" y="1203"/>
                    </a:cubicBezTo>
                    <a:cubicBezTo>
                      <a:pt x="1628" y="1178"/>
                      <a:pt x="1630" y="1136"/>
                      <a:pt x="1640" y="1107"/>
                    </a:cubicBezTo>
                    <a:cubicBezTo>
                      <a:pt x="1623" y="973"/>
                      <a:pt x="1637" y="1017"/>
                      <a:pt x="1588" y="945"/>
                    </a:cubicBezTo>
                    <a:cubicBezTo>
                      <a:pt x="1546" y="950"/>
                      <a:pt x="1523" y="955"/>
                      <a:pt x="1485" y="967"/>
                    </a:cubicBezTo>
                    <a:cubicBezTo>
                      <a:pt x="1429" y="1023"/>
                      <a:pt x="1441" y="1001"/>
                      <a:pt x="1426" y="923"/>
                    </a:cubicBezTo>
                    <a:cubicBezTo>
                      <a:pt x="1401" y="938"/>
                      <a:pt x="1387" y="958"/>
                      <a:pt x="1359" y="967"/>
                    </a:cubicBezTo>
                    <a:cubicBezTo>
                      <a:pt x="1332" y="1007"/>
                      <a:pt x="1307" y="998"/>
                      <a:pt x="1256" y="1004"/>
                    </a:cubicBezTo>
                    <a:cubicBezTo>
                      <a:pt x="1240" y="960"/>
                      <a:pt x="1278" y="927"/>
                      <a:pt x="1293" y="886"/>
                    </a:cubicBezTo>
                    <a:cubicBezTo>
                      <a:pt x="1288" y="834"/>
                      <a:pt x="1288" y="782"/>
                      <a:pt x="1278" y="731"/>
                    </a:cubicBezTo>
                    <a:cubicBezTo>
                      <a:pt x="1271" y="697"/>
                      <a:pt x="1228" y="686"/>
                      <a:pt x="1204" y="672"/>
                    </a:cubicBezTo>
                    <a:cubicBezTo>
                      <a:pt x="1163" y="648"/>
                      <a:pt x="1129" y="619"/>
                      <a:pt x="1086" y="598"/>
                    </a:cubicBezTo>
                    <a:cubicBezTo>
                      <a:pt x="1059" y="571"/>
                      <a:pt x="1033" y="550"/>
                      <a:pt x="997" y="539"/>
                    </a:cubicBezTo>
                    <a:cubicBezTo>
                      <a:pt x="932" y="471"/>
                      <a:pt x="965" y="396"/>
                      <a:pt x="990" y="317"/>
                    </a:cubicBezTo>
                    <a:cubicBezTo>
                      <a:pt x="985" y="310"/>
                      <a:pt x="984" y="297"/>
                      <a:pt x="975" y="295"/>
                    </a:cubicBezTo>
                    <a:cubicBezTo>
                      <a:pt x="966" y="293"/>
                      <a:pt x="961" y="306"/>
                      <a:pt x="953" y="310"/>
                    </a:cubicBezTo>
                    <a:cubicBezTo>
                      <a:pt x="939" y="316"/>
                      <a:pt x="923" y="319"/>
                      <a:pt x="909" y="324"/>
                    </a:cubicBezTo>
                    <a:cubicBezTo>
                      <a:pt x="855" y="344"/>
                      <a:pt x="803" y="352"/>
                      <a:pt x="746" y="361"/>
                    </a:cubicBezTo>
                    <a:cubicBezTo>
                      <a:pt x="712" y="373"/>
                      <a:pt x="677" y="380"/>
                      <a:pt x="643" y="391"/>
                    </a:cubicBezTo>
                    <a:cubicBezTo>
                      <a:pt x="636" y="396"/>
                      <a:pt x="629" y="402"/>
                      <a:pt x="621" y="406"/>
                    </a:cubicBezTo>
                    <a:cubicBezTo>
                      <a:pt x="614" y="409"/>
                      <a:pt x="605" y="409"/>
                      <a:pt x="599" y="413"/>
                    </a:cubicBezTo>
                    <a:cubicBezTo>
                      <a:pt x="539" y="452"/>
                      <a:pt x="609" y="423"/>
                      <a:pt x="554" y="443"/>
                    </a:cubicBezTo>
                    <a:cubicBezTo>
                      <a:pt x="535" y="462"/>
                      <a:pt x="497" y="515"/>
                      <a:pt x="473" y="531"/>
                    </a:cubicBezTo>
                    <a:cubicBezTo>
                      <a:pt x="383" y="592"/>
                      <a:pt x="235" y="580"/>
                      <a:pt x="141" y="583"/>
                    </a:cubicBezTo>
                    <a:cubicBezTo>
                      <a:pt x="126" y="588"/>
                      <a:pt x="76" y="596"/>
                      <a:pt x="67" y="605"/>
                    </a:cubicBezTo>
                    <a:cubicBezTo>
                      <a:pt x="65" y="607"/>
                      <a:pt x="72" y="610"/>
                      <a:pt x="74" y="612"/>
                    </a:cubicBezTo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37" name="Freeform 172"/>
              <p:cNvSpPr>
                <a:spLocks/>
              </p:cNvSpPr>
              <p:nvPr/>
            </p:nvSpPr>
            <p:spPr bwMode="auto">
              <a:xfrm>
                <a:off x="2990" y="754"/>
                <a:ext cx="1850" cy="1724"/>
              </a:xfrm>
              <a:custGeom>
                <a:avLst/>
                <a:gdLst>
                  <a:gd name="T0" fmla="*/ 897 w 1850"/>
                  <a:gd name="T1" fmla="*/ 317 h 1498"/>
                  <a:gd name="T2" fmla="*/ 683 w 1850"/>
                  <a:gd name="T3" fmla="*/ 369 h 1498"/>
                  <a:gd name="T4" fmla="*/ 572 w 1850"/>
                  <a:gd name="T5" fmla="*/ 406 h 1498"/>
                  <a:gd name="T6" fmla="*/ 520 w 1850"/>
                  <a:gd name="T7" fmla="*/ 435 h 1498"/>
                  <a:gd name="T8" fmla="*/ 343 w 1850"/>
                  <a:gd name="T9" fmla="*/ 546 h 1498"/>
                  <a:gd name="T10" fmla="*/ 181 w 1850"/>
                  <a:gd name="T11" fmla="*/ 554 h 1498"/>
                  <a:gd name="T12" fmla="*/ 18 w 1850"/>
                  <a:gd name="T13" fmla="*/ 546 h 1498"/>
                  <a:gd name="T14" fmla="*/ 63 w 1850"/>
                  <a:gd name="T15" fmla="*/ 502 h 1498"/>
                  <a:gd name="T16" fmla="*/ 114 w 1850"/>
                  <a:gd name="T17" fmla="*/ 428 h 1498"/>
                  <a:gd name="T18" fmla="*/ 247 w 1850"/>
                  <a:gd name="T19" fmla="*/ 214 h 1498"/>
                  <a:gd name="T20" fmla="*/ 269 w 1850"/>
                  <a:gd name="T21" fmla="*/ 192 h 1498"/>
                  <a:gd name="T22" fmla="*/ 299 w 1850"/>
                  <a:gd name="T23" fmla="*/ 177 h 1498"/>
                  <a:gd name="T24" fmla="*/ 314 w 1850"/>
                  <a:gd name="T25" fmla="*/ 155 h 1498"/>
                  <a:gd name="T26" fmla="*/ 380 w 1850"/>
                  <a:gd name="T27" fmla="*/ 125 h 1498"/>
                  <a:gd name="T28" fmla="*/ 491 w 1850"/>
                  <a:gd name="T29" fmla="*/ 59 h 1498"/>
                  <a:gd name="T30" fmla="*/ 565 w 1850"/>
                  <a:gd name="T31" fmla="*/ 0 h 1498"/>
                  <a:gd name="T32" fmla="*/ 1222 w 1850"/>
                  <a:gd name="T33" fmla="*/ 22 h 1498"/>
                  <a:gd name="T34" fmla="*/ 1362 w 1850"/>
                  <a:gd name="T35" fmla="*/ 44 h 1498"/>
                  <a:gd name="T36" fmla="*/ 1443 w 1850"/>
                  <a:gd name="T37" fmla="*/ 66 h 1498"/>
                  <a:gd name="T38" fmla="*/ 1547 w 1850"/>
                  <a:gd name="T39" fmla="*/ 140 h 1498"/>
                  <a:gd name="T40" fmla="*/ 1650 w 1850"/>
                  <a:gd name="T41" fmla="*/ 214 h 1498"/>
                  <a:gd name="T42" fmla="*/ 1739 w 1850"/>
                  <a:gd name="T43" fmla="*/ 332 h 1498"/>
                  <a:gd name="T44" fmla="*/ 1761 w 1850"/>
                  <a:gd name="T45" fmla="*/ 664 h 1498"/>
                  <a:gd name="T46" fmla="*/ 1783 w 1850"/>
                  <a:gd name="T47" fmla="*/ 967 h 1498"/>
                  <a:gd name="T48" fmla="*/ 1798 w 1850"/>
                  <a:gd name="T49" fmla="*/ 1152 h 1498"/>
                  <a:gd name="T50" fmla="*/ 1850 w 1850"/>
                  <a:gd name="T51" fmla="*/ 1447 h 1498"/>
                  <a:gd name="T52" fmla="*/ 1835 w 1850"/>
                  <a:gd name="T53" fmla="*/ 1491 h 1498"/>
                  <a:gd name="T54" fmla="*/ 1783 w 1850"/>
                  <a:gd name="T55" fmla="*/ 1477 h 1498"/>
                  <a:gd name="T56" fmla="*/ 1650 w 1850"/>
                  <a:gd name="T57" fmla="*/ 1403 h 1498"/>
                  <a:gd name="T58" fmla="*/ 1613 w 1850"/>
                  <a:gd name="T59" fmla="*/ 1388 h 1498"/>
                  <a:gd name="T60" fmla="*/ 1569 w 1850"/>
                  <a:gd name="T61" fmla="*/ 1358 h 1498"/>
                  <a:gd name="T62" fmla="*/ 1532 w 1850"/>
                  <a:gd name="T63" fmla="*/ 1322 h 1498"/>
                  <a:gd name="T64" fmla="*/ 1495 w 1850"/>
                  <a:gd name="T65" fmla="*/ 1277 h 1498"/>
                  <a:gd name="T66" fmla="*/ 1532 w 1850"/>
                  <a:gd name="T67" fmla="*/ 1203 h 1498"/>
                  <a:gd name="T68" fmla="*/ 1576 w 1850"/>
                  <a:gd name="T69" fmla="*/ 1174 h 1498"/>
                  <a:gd name="T70" fmla="*/ 1554 w 1850"/>
                  <a:gd name="T71" fmla="*/ 915 h 1498"/>
                  <a:gd name="T72" fmla="*/ 1466 w 1850"/>
                  <a:gd name="T73" fmla="*/ 952 h 1498"/>
                  <a:gd name="T74" fmla="*/ 1466 w 1850"/>
                  <a:gd name="T75" fmla="*/ 952 h 1498"/>
                  <a:gd name="T76" fmla="*/ 1384 w 1850"/>
                  <a:gd name="T77" fmla="*/ 982 h 1498"/>
                  <a:gd name="T78" fmla="*/ 1340 w 1850"/>
                  <a:gd name="T79" fmla="*/ 1011 h 1498"/>
                  <a:gd name="T80" fmla="*/ 1237 w 1850"/>
                  <a:gd name="T81" fmla="*/ 1026 h 1498"/>
                  <a:gd name="T82" fmla="*/ 1170 w 1850"/>
                  <a:gd name="T83" fmla="*/ 1011 h 1498"/>
                  <a:gd name="T84" fmla="*/ 1155 w 1850"/>
                  <a:gd name="T85" fmla="*/ 989 h 1498"/>
                  <a:gd name="T86" fmla="*/ 1185 w 1850"/>
                  <a:gd name="T87" fmla="*/ 805 h 1498"/>
                  <a:gd name="T88" fmla="*/ 1089 w 1850"/>
                  <a:gd name="T89" fmla="*/ 657 h 1498"/>
                  <a:gd name="T90" fmla="*/ 971 w 1850"/>
                  <a:gd name="T91" fmla="*/ 598 h 1498"/>
                  <a:gd name="T92" fmla="*/ 882 w 1850"/>
                  <a:gd name="T93" fmla="*/ 517 h 1498"/>
                  <a:gd name="T94" fmla="*/ 867 w 1850"/>
                  <a:gd name="T95" fmla="*/ 472 h 1498"/>
                  <a:gd name="T96" fmla="*/ 816 w 1850"/>
                  <a:gd name="T97" fmla="*/ 325 h 149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850"/>
                  <a:gd name="T148" fmla="*/ 0 h 1498"/>
                  <a:gd name="T149" fmla="*/ 1850 w 1850"/>
                  <a:gd name="T150" fmla="*/ 1498 h 149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850" h="1498">
                    <a:moveTo>
                      <a:pt x="897" y="317"/>
                    </a:moveTo>
                    <a:cubicBezTo>
                      <a:pt x="824" y="330"/>
                      <a:pt x="755" y="352"/>
                      <a:pt x="683" y="369"/>
                    </a:cubicBezTo>
                    <a:cubicBezTo>
                      <a:pt x="647" y="387"/>
                      <a:pt x="611" y="396"/>
                      <a:pt x="572" y="406"/>
                    </a:cubicBezTo>
                    <a:cubicBezTo>
                      <a:pt x="556" y="417"/>
                      <a:pt x="536" y="423"/>
                      <a:pt x="520" y="435"/>
                    </a:cubicBezTo>
                    <a:cubicBezTo>
                      <a:pt x="472" y="469"/>
                      <a:pt x="408" y="541"/>
                      <a:pt x="343" y="546"/>
                    </a:cubicBezTo>
                    <a:cubicBezTo>
                      <a:pt x="289" y="550"/>
                      <a:pt x="235" y="551"/>
                      <a:pt x="181" y="554"/>
                    </a:cubicBezTo>
                    <a:cubicBezTo>
                      <a:pt x="127" y="571"/>
                      <a:pt x="86" y="588"/>
                      <a:pt x="18" y="546"/>
                    </a:cubicBezTo>
                    <a:cubicBezTo>
                      <a:pt x="0" y="535"/>
                      <a:pt x="48" y="517"/>
                      <a:pt x="63" y="502"/>
                    </a:cubicBezTo>
                    <a:cubicBezTo>
                      <a:pt x="87" y="479"/>
                      <a:pt x="100" y="459"/>
                      <a:pt x="114" y="428"/>
                    </a:cubicBezTo>
                    <a:cubicBezTo>
                      <a:pt x="145" y="357"/>
                      <a:pt x="164" y="241"/>
                      <a:pt x="247" y="214"/>
                    </a:cubicBezTo>
                    <a:cubicBezTo>
                      <a:pt x="254" y="207"/>
                      <a:pt x="261" y="198"/>
                      <a:pt x="269" y="192"/>
                    </a:cubicBezTo>
                    <a:cubicBezTo>
                      <a:pt x="278" y="186"/>
                      <a:pt x="290" y="184"/>
                      <a:pt x="299" y="177"/>
                    </a:cubicBezTo>
                    <a:cubicBezTo>
                      <a:pt x="306" y="171"/>
                      <a:pt x="307" y="161"/>
                      <a:pt x="314" y="155"/>
                    </a:cubicBezTo>
                    <a:cubicBezTo>
                      <a:pt x="331" y="141"/>
                      <a:pt x="361" y="136"/>
                      <a:pt x="380" y="125"/>
                    </a:cubicBezTo>
                    <a:cubicBezTo>
                      <a:pt x="428" y="98"/>
                      <a:pt x="437" y="77"/>
                      <a:pt x="491" y="59"/>
                    </a:cubicBezTo>
                    <a:cubicBezTo>
                      <a:pt x="515" y="35"/>
                      <a:pt x="541" y="24"/>
                      <a:pt x="565" y="0"/>
                    </a:cubicBezTo>
                    <a:cubicBezTo>
                      <a:pt x="888" y="4"/>
                      <a:pt x="982" y="0"/>
                      <a:pt x="1222" y="22"/>
                    </a:cubicBezTo>
                    <a:cubicBezTo>
                      <a:pt x="1271" y="31"/>
                      <a:pt x="1311" y="39"/>
                      <a:pt x="1362" y="44"/>
                    </a:cubicBezTo>
                    <a:cubicBezTo>
                      <a:pt x="1390" y="50"/>
                      <a:pt x="1416" y="59"/>
                      <a:pt x="1443" y="66"/>
                    </a:cubicBezTo>
                    <a:cubicBezTo>
                      <a:pt x="1477" y="90"/>
                      <a:pt x="1510" y="121"/>
                      <a:pt x="1547" y="140"/>
                    </a:cubicBezTo>
                    <a:cubicBezTo>
                      <a:pt x="1560" y="179"/>
                      <a:pt x="1614" y="195"/>
                      <a:pt x="1650" y="214"/>
                    </a:cubicBezTo>
                    <a:cubicBezTo>
                      <a:pt x="1697" y="239"/>
                      <a:pt x="1720" y="285"/>
                      <a:pt x="1739" y="332"/>
                    </a:cubicBezTo>
                    <a:cubicBezTo>
                      <a:pt x="1743" y="470"/>
                      <a:pt x="1742" y="546"/>
                      <a:pt x="1761" y="664"/>
                    </a:cubicBezTo>
                    <a:cubicBezTo>
                      <a:pt x="1766" y="817"/>
                      <a:pt x="1765" y="853"/>
                      <a:pt x="1783" y="967"/>
                    </a:cubicBezTo>
                    <a:cubicBezTo>
                      <a:pt x="1788" y="1029"/>
                      <a:pt x="1793" y="1090"/>
                      <a:pt x="1798" y="1152"/>
                    </a:cubicBezTo>
                    <a:cubicBezTo>
                      <a:pt x="1805" y="1243"/>
                      <a:pt x="1794" y="1365"/>
                      <a:pt x="1850" y="1447"/>
                    </a:cubicBezTo>
                    <a:cubicBezTo>
                      <a:pt x="1845" y="1462"/>
                      <a:pt x="1849" y="1485"/>
                      <a:pt x="1835" y="1491"/>
                    </a:cubicBezTo>
                    <a:cubicBezTo>
                      <a:pt x="1819" y="1498"/>
                      <a:pt x="1800" y="1483"/>
                      <a:pt x="1783" y="1477"/>
                    </a:cubicBezTo>
                    <a:cubicBezTo>
                      <a:pt x="1736" y="1460"/>
                      <a:pt x="1694" y="1426"/>
                      <a:pt x="1650" y="1403"/>
                    </a:cubicBezTo>
                    <a:cubicBezTo>
                      <a:pt x="1638" y="1397"/>
                      <a:pt x="1625" y="1394"/>
                      <a:pt x="1613" y="1388"/>
                    </a:cubicBezTo>
                    <a:cubicBezTo>
                      <a:pt x="1597" y="1379"/>
                      <a:pt x="1569" y="1358"/>
                      <a:pt x="1569" y="1358"/>
                    </a:cubicBezTo>
                    <a:cubicBezTo>
                      <a:pt x="1526" y="1294"/>
                      <a:pt x="1584" y="1374"/>
                      <a:pt x="1532" y="1322"/>
                    </a:cubicBezTo>
                    <a:cubicBezTo>
                      <a:pt x="1518" y="1308"/>
                      <a:pt x="1509" y="1291"/>
                      <a:pt x="1495" y="1277"/>
                    </a:cubicBezTo>
                    <a:cubicBezTo>
                      <a:pt x="1485" y="1245"/>
                      <a:pt x="1506" y="1224"/>
                      <a:pt x="1532" y="1203"/>
                    </a:cubicBezTo>
                    <a:cubicBezTo>
                      <a:pt x="1546" y="1192"/>
                      <a:pt x="1576" y="1174"/>
                      <a:pt x="1576" y="1174"/>
                    </a:cubicBezTo>
                    <a:cubicBezTo>
                      <a:pt x="1630" y="1095"/>
                      <a:pt x="1575" y="998"/>
                      <a:pt x="1554" y="915"/>
                    </a:cubicBezTo>
                    <a:cubicBezTo>
                      <a:pt x="1493" y="926"/>
                      <a:pt x="1522" y="915"/>
                      <a:pt x="1466" y="952"/>
                    </a:cubicBezTo>
                    <a:cubicBezTo>
                      <a:pt x="1437" y="960"/>
                      <a:pt x="1410" y="966"/>
                      <a:pt x="1384" y="982"/>
                    </a:cubicBezTo>
                    <a:cubicBezTo>
                      <a:pt x="1369" y="991"/>
                      <a:pt x="1357" y="1008"/>
                      <a:pt x="1340" y="1011"/>
                    </a:cubicBezTo>
                    <a:cubicBezTo>
                      <a:pt x="1277" y="1023"/>
                      <a:pt x="1311" y="1017"/>
                      <a:pt x="1237" y="1026"/>
                    </a:cubicBezTo>
                    <a:cubicBezTo>
                      <a:pt x="1215" y="1021"/>
                      <a:pt x="1191" y="1020"/>
                      <a:pt x="1170" y="1011"/>
                    </a:cubicBezTo>
                    <a:cubicBezTo>
                      <a:pt x="1162" y="1007"/>
                      <a:pt x="1156" y="998"/>
                      <a:pt x="1155" y="989"/>
                    </a:cubicBezTo>
                    <a:cubicBezTo>
                      <a:pt x="1152" y="933"/>
                      <a:pt x="1168" y="860"/>
                      <a:pt x="1185" y="805"/>
                    </a:cubicBezTo>
                    <a:cubicBezTo>
                      <a:pt x="1170" y="725"/>
                      <a:pt x="1165" y="688"/>
                      <a:pt x="1089" y="657"/>
                    </a:cubicBezTo>
                    <a:cubicBezTo>
                      <a:pt x="1056" y="624"/>
                      <a:pt x="1014" y="612"/>
                      <a:pt x="971" y="598"/>
                    </a:cubicBezTo>
                    <a:cubicBezTo>
                      <a:pt x="937" y="573"/>
                      <a:pt x="916" y="539"/>
                      <a:pt x="882" y="517"/>
                    </a:cubicBezTo>
                    <a:cubicBezTo>
                      <a:pt x="877" y="502"/>
                      <a:pt x="869" y="488"/>
                      <a:pt x="867" y="472"/>
                    </a:cubicBezTo>
                    <a:cubicBezTo>
                      <a:pt x="843" y="313"/>
                      <a:pt x="904" y="325"/>
                      <a:pt x="816" y="325"/>
                    </a:cubicBezTo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530" name="Freeform 173" descr="Джинсовая ткань"/>
            <p:cNvSpPr>
              <a:spLocks/>
            </p:cNvSpPr>
            <p:nvPr/>
          </p:nvSpPr>
          <p:spPr bwMode="auto">
            <a:xfrm>
              <a:off x="3905" y="2210"/>
              <a:ext cx="432" cy="439"/>
            </a:xfrm>
            <a:custGeom>
              <a:avLst/>
              <a:gdLst>
                <a:gd name="T0" fmla="*/ 272 w 998"/>
                <a:gd name="T1" fmla="*/ 0 h 952"/>
                <a:gd name="T2" fmla="*/ 0 w 998"/>
                <a:gd name="T3" fmla="*/ 907 h 952"/>
                <a:gd name="T4" fmla="*/ 272 w 998"/>
                <a:gd name="T5" fmla="*/ 952 h 952"/>
                <a:gd name="T6" fmla="*/ 499 w 998"/>
                <a:gd name="T7" fmla="*/ 227 h 952"/>
                <a:gd name="T8" fmla="*/ 726 w 998"/>
                <a:gd name="T9" fmla="*/ 952 h 952"/>
                <a:gd name="T10" fmla="*/ 998 w 998"/>
                <a:gd name="T11" fmla="*/ 907 h 952"/>
                <a:gd name="T12" fmla="*/ 726 w 998"/>
                <a:gd name="T13" fmla="*/ 0 h 952"/>
                <a:gd name="T14" fmla="*/ 272 w 998"/>
                <a:gd name="T15" fmla="*/ 0 h 9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8"/>
                <a:gd name="T25" fmla="*/ 0 h 952"/>
                <a:gd name="T26" fmla="*/ 998 w 998"/>
                <a:gd name="T27" fmla="*/ 952 h 9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8" h="952">
                  <a:moveTo>
                    <a:pt x="272" y="0"/>
                  </a:moveTo>
                  <a:lnTo>
                    <a:pt x="0" y="907"/>
                  </a:lnTo>
                  <a:lnTo>
                    <a:pt x="272" y="952"/>
                  </a:lnTo>
                  <a:lnTo>
                    <a:pt x="499" y="227"/>
                  </a:lnTo>
                  <a:lnTo>
                    <a:pt x="726" y="952"/>
                  </a:lnTo>
                  <a:lnTo>
                    <a:pt x="998" y="907"/>
                  </a:lnTo>
                  <a:lnTo>
                    <a:pt x="726" y="0"/>
                  </a:lnTo>
                  <a:lnTo>
                    <a:pt x="272" y="0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31" name="Freeform 174" descr="Циновка"/>
            <p:cNvSpPr>
              <a:spLocks/>
            </p:cNvSpPr>
            <p:nvPr/>
          </p:nvSpPr>
          <p:spPr bwMode="auto">
            <a:xfrm flipH="1">
              <a:off x="4242" y="1969"/>
              <a:ext cx="118" cy="238"/>
            </a:xfrm>
            <a:custGeom>
              <a:avLst/>
              <a:gdLst>
                <a:gd name="T0" fmla="*/ 227 w 272"/>
                <a:gd name="T1" fmla="*/ 0 h 771"/>
                <a:gd name="T2" fmla="*/ 0 w 272"/>
                <a:gd name="T3" fmla="*/ 726 h 771"/>
                <a:gd name="T4" fmla="*/ 182 w 272"/>
                <a:gd name="T5" fmla="*/ 771 h 771"/>
                <a:gd name="T6" fmla="*/ 272 w 272"/>
                <a:gd name="T7" fmla="*/ 363 h 771"/>
                <a:gd name="T8" fmla="*/ 227 w 272"/>
                <a:gd name="T9" fmla="*/ 0 h 7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771"/>
                <a:gd name="T17" fmla="*/ 272 w 272"/>
                <a:gd name="T18" fmla="*/ 771 h 7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771">
                  <a:moveTo>
                    <a:pt x="227" y="0"/>
                  </a:moveTo>
                  <a:lnTo>
                    <a:pt x="0" y="726"/>
                  </a:lnTo>
                  <a:lnTo>
                    <a:pt x="182" y="771"/>
                  </a:lnTo>
                  <a:lnTo>
                    <a:pt x="272" y="363"/>
                  </a:lnTo>
                  <a:lnTo>
                    <a:pt x="227" y="0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32" name="Freeform 175" descr="Циновка"/>
            <p:cNvSpPr>
              <a:spLocks/>
            </p:cNvSpPr>
            <p:nvPr/>
          </p:nvSpPr>
          <p:spPr bwMode="auto">
            <a:xfrm>
              <a:off x="3920" y="1956"/>
              <a:ext cx="236" cy="183"/>
            </a:xfrm>
            <a:custGeom>
              <a:avLst/>
              <a:gdLst>
                <a:gd name="T0" fmla="*/ 136 w 545"/>
                <a:gd name="T1" fmla="*/ 0 h 454"/>
                <a:gd name="T2" fmla="*/ 0 w 545"/>
                <a:gd name="T3" fmla="*/ 454 h 454"/>
                <a:gd name="T4" fmla="*/ 545 w 545"/>
                <a:gd name="T5" fmla="*/ 454 h 454"/>
                <a:gd name="T6" fmla="*/ 545 w 545"/>
                <a:gd name="T7" fmla="*/ 318 h 454"/>
                <a:gd name="T8" fmla="*/ 182 w 545"/>
                <a:gd name="T9" fmla="*/ 318 h 454"/>
                <a:gd name="T10" fmla="*/ 136 w 545"/>
                <a:gd name="T11" fmla="*/ 0 h 4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5"/>
                <a:gd name="T19" fmla="*/ 0 h 454"/>
                <a:gd name="T20" fmla="*/ 545 w 545"/>
                <a:gd name="T21" fmla="*/ 454 h 4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5" h="454">
                  <a:moveTo>
                    <a:pt x="136" y="0"/>
                  </a:moveTo>
                  <a:lnTo>
                    <a:pt x="0" y="454"/>
                  </a:lnTo>
                  <a:lnTo>
                    <a:pt x="545" y="454"/>
                  </a:lnTo>
                  <a:lnTo>
                    <a:pt x="545" y="318"/>
                  </a:lnTo>
                  <a:lnTo>
                    <a:pt x="182" y="318"/>
                  </a:lnTo>
                  <a:lnTo>
                    <a:pt x="136" y="0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33" name="Freeform 176"/>
            <p:cNvSpPr>
              <a:spLocks/>
            </p:cNvSpPr>
            <p:nvPr/>
          </p:nvSpPr>
          <p:spPr bwMode="auto">
            <a:xfrm rot="-5620212">
              <a:off x="4160" y="2059"/>
              <a:ext cx="49" cy="96"/>
            </a:xfrm>
            <a:custGeom>
              <a:avLst/>
              <a:gdLst>
                <a:gd name="T0" fmla="*/ 340 w 643"/>
                <a:gd name="T1" fmla="*/ 46 h 1082"/>
                <a:gd name="T2" fmla="*/ 23 w 643"/>
                <a:gd name="T3" fmla="*/ 635 h 1082"/>
                <a:gd name="T4" fmla="*/ 204 w 643"/>
                <a:gd name="T5" fmla="*/ 1044 h 1082"/>
                <a:gd name="T6" fmla="*/ 477 w 643"/>
                <a:gd name="T7" fmla="*/ 862 h 1082"/>
                <a:gd name="T8" fmla="*/ 431 w 643"/>
                <a:gd name="T9" fmla="*/ 726 h 1082"/>
                <a:gd name="T10" fmla="*/ 295 w 643"/>
                <a:gd name="T11" fmla="*/ 817 h 1082"/>
                <a:gd name="T12" fmla="*/ 250 w 643"/>
                <a:gd name="T13" fmla="*/ 681 h 1082"/>
                <a:gd name="T14" fmla="*/ 386 w 643"/>
                <a:gd name="T15" fmla="*/ 635 h 1082"/>
                <a:gd name="T16" fmla="*/ 340 w 643"/>
                <a:gd name="T17" fmla="*/ 272 h 1082"/>
                <a:gd name="T18" fmla="*/ 431 w 643"/>
                <a:gd name="T19" fmla="*/ 726 h 1082"/>
                <a:gd name="T20" fmla="*/ 613 w 643"/>
                <a:gd name="T21" fmla="*/ 681 h 1082"/>
                <a:gd name="T22" fmla="*/ 567 w 643"/>
                <a:gd name="T23" fmla="*/ 363 h 1082"/>
                <a:gd name="T24" fmla="*/ 613 w 643"/>
                <a:gd name="T25" fmla="*/ 91 h 1082"/>
                <a:gd name="T26" fmla="*/ 386 w 643"/>
                <a:gd name="T27" fmla="*/ 0 h 1082"/>
                <a:gd name="T28" fmla="*/ 340 w 643"/>
                <a:gd name="T29" fmla="*/ 91 h 108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3"/>
                <a:gd name="T46" fmla="*/ 0 h 1082"/>
                <a:gd name="T47" fmla="*/ 643 w 643"/>
                <a:gd name="T48" fmla="*/ 1082 h 108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34" name="Freeform 177"/>
            <p:cNvSpPr>
              <a:spLocks/>
            </p:cNvSpPr>
            <p:nvPr/>
          </p:nvSpPr>
          <p:spPr bwMode="auto">
            <a:xfrm>
              <a:off x="3989" y="1924"/>
              <a:ext cx="178" cy="213"/>
            </a:xfrm>
            <a:custGeom>
              <a:avLst/>
              <a:gdLst>
                <a:gd name="T0" fmla="*/ 409 w 409"/>
                <a:gd name="T1" fmla="*/ 0 h 499"/>
                <a:gd name="T2" fmla="*/ 0 w 409"/>
                <a:gd name="T3" fmla="*/ 499 h 499"/>
                <a:gd name="T4" fmla="*/ 409 w 409"/>
                <a:gd name="T5" fmla="*/ 499 h 499"/>
                <a:gd name="T6" fmla="*/ 409 w 409"/>
                <a:gd name="T7" fmla="*/ 0 h 4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9"/>
                <a:gd name="T13" fmla="*/ 0 h 499"/>
                <a:gd name="T14" fmla="*/ 409 w 409"/>
                <a:gd name="T15" fmla="*/ 499 h 4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9" h="499">
                  <a:moveTo>
                    <a:pt x="409" y="0"/>
                  </a:moveTo>
                  <a:lnTo>
                    <a:pt x="0" y="499"/>
                  </a:lnTo>
                  <a:lnTo>
                    <a:pt x="409" y="499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35" name="Freeform 178"/>
            <p:cNvSpPr>
              <a:spLocks/>
            </p:cNvSpPr>
            <p:nvPr/>
          </p:nvSpPr>
          <p:spPr bwMode="auto">
            <a:xfrm>
              <a:off x="4029" y="1752"/>
              <a:ext cx="138" cy="92"/>
            </a:xfrm>
            <a:custGeom>
              <a:avLst/>
              <a:gdLst>
                <a:gd name="T0" fmla="*/ 0 w 318"/>
                <a:gd name="T1" fmla="*/ 91 h 227"/>
                <a:gd name="T2" fmla="*/ 318 w 318"/>
                <a:gd name="T3" fmla="*/ 227 h 227"/>
                <a:gd name="T4" fmla="*/ 318 w 318"/>
                <a:gd name="T5" fmla="*/ 91 h 227"/>
                <a:gd name="T6" fmla="*/ 91 w 318"/>
                <a:gd name="T7" fmla="*/ 0 h 227"/>
                <a:gd name="T8" fmla="*/ 0 w 318"/>
                <a:gd name="T9" fmla="*/ 46 h 227"/>
                <a:gd name="T10" fmla="*/ 0 w 318"/>
                <a:gd name="T11" fmla="*/ 91 h 2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8"/>
                <a:gd name="T19" fmla="*/ 0 h 227"/>
                <a:gd name="T20" fmla="*/ 318 w 318"/>
                <a:gd name="T21" fmla="*/ 227 h 2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8" h="227">
                  <a:moveTo>
                    <a:pt x="0" y="91"/>
                  </a:moveTo>
                  <a:lnTo>
                    <a:pt x="318" y="227"/>
                  </a:lnTo>
                  <a:lnTo>
                    <a:pt x="318" y="91"/>
                  </a:lnTo>
                  <a:lnTo>
                    <a:pt x="91" y="0"/>
                  </a:lnTo>
                  <a:lnTo>
                    <a:pt x="0" y="46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4" name="Group 179"/>
          <p:cNvGrpSpPr>
            <a:grpSpLocks/>
          </p:cNvGrpSpPr>
          <p:nvPr/>
        </p:nvGrpSpPr>
        <p:grpSpPr bwMode="auto">
          <a:xfrm>
            <a:off x="5578475" y="2709863"/>
            <a:ext cx="936625" cy="1511300"/>
            <a:chOff x="3832" y="1752"/>
            <a:chExt cx="590" cy="952"/>
          </a:xfrm>
        </p:grpSpPr>
        <p:sp>
          <p:nvSpPr>
            <p:cNvPr id="17510" name="Freeform 180"/>
            <p:cNvSpPr>
              <a:spLocks/>
            </p:cNvSpPr>
            <p:nvPr/>
          </p:nvSpPr>
          <p:spPr bwMode="auto">
            <a:xfrm flipH="1">
              <a:off x="4245" y="2584"/>
              <a:ext cx="177" cy="119"/>
            </a:xfrm>
            <a:custGeom>
              <a:avLst/>
              <a:gdLst>
                <a:gd name="T0" fmla="*/ 695 w 1012"/>
                <a:gd name="T1" fmla="*/ 68 h 544"/>
                <a:gd name="T2" fmla="*/ 650 w 1012"/>
                <a:gd name="T3" fmla="*/ 204 h 544"/>
                <a:gd name="T4" fmla="*/ 559 w 1012"/>
                <a:gd name="T5" fmla="*/ 249 h 544"/>
                <a:gd name="T6" fmla="*/ 196 w 1012"/>
                <a:gd name="T7" fmla="*/ 295 h 544"/>
                <a:gd name="T8" fmla="*/ 60 w 1012"/>
                <a:gd name="T9" fmla="*/ 385 h 544"/>
                <a:gd name="T10" fmla="*/ 60 w 1012"/>
                <a:gd name="T11" fmla="*/ 476 h 544"/>
                <a:gd name="T12" fmla="*/ 423 w 1012"/>
                <a:gd name="T13" fmla="*/ 476 h 544"/>
                <a:gd name="T14" fmla="*/ 650 w 1012"/>
                <a:gd name="T15" fmla="*/ 385 h 544"/>
                <a:gd name="T16" fmla="*/ 740 w 1012"/>
                <a:gd name="T17" fmla="*/ 431 h 544"/>
                <a:gd name="T18" fmla="*/ 740 w 1012"/>
                <a:gd name="T19" fmla="*/ 476 h 544"/>
                <a:gd name="T20" fmla="*/ 967 w 1012"/>
                <a:gd name="T21" fmla="*/ 476 h 544"/>
                <a:gd name="T22" fmla="*/ 967 w 1012"/>
                <a:gd name="T23" fmla="*/ 68 h 544"/>
                <a:gd name="T24" fmla="*/ 695 w 1012"/>
                <a:gd name="T25" fmla="*/ 68 h 5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12"/>
                <a:gd name="T40" fmla="*/ 0 h 544"/>
                <a:gd name="T41" fmla="*/ 1012 w 1012"/>
                <a:gd name="T42" fmla="*/ 544 h 5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11" name="Freeform 181"/>
            <p:cNvSpPr>
              <a:spLocks/>
            </p:cNvSpPr>
            <p:nvPr/>
          </p:nvSpPr>
          <p:spPr bwMode="auto">
            <a:xfrm>
              <a:off x="3832" y="2585"/>
              <a:ext cx="177" cy="119"/>
            </a:xfrm>
            <a:custGeom>
              <a:avLst/>
              <a:gdLst>
                <a:gd name="T0" fmla="*/ 695 w 1012"/>
                <a:gd name="T1" fmla="*/ 68 h 544"/>
                <a:gd name="T2" fmla="*/ 650 w 1012"/>
                <a:gd name="T3" fmla="*/ 204 h 544"/>
                <a:gd name="T4" fmla="*/ 559 w 1012"/>
                <a:gd name="T5" fmla="*/ 249 h 544"/>
                <a:gd name="T6" fmla="*/ 196 w 1012"/>
                <a:gd name="T7" fmla="*/ 295 h 544"/>
                <a:gd name="T8" fmla="*/ 60 w 1012"/>
                <a:gd name="T9" fmla="*/ 385 h 544"/>
                <a:gd name="T10" fmla="*/ 60 w 1012"/>
                <a:gd name="T11" fmla="*/ 476 h 544"/>
                <a:gd name="T12" fmla="*/ 423 w 1012"/>
                <a:gd name="T13" fmla="*/ 476 h 544"/>
                <a:gd name="T14" fmla="*/ 650 w 1012"/>
                <a:gd name="T15" fmla="*/ 385 h 544"/>
                <a:gd name="T16" fmla="*/ 740 w 1012"/>
                <a:gd name="T17" fmla="*/ 431 h 544"/>
                <a:gd name="T18" fmla="*/ 740 w 1012"/>
                <a:gd name="T19" fmla="*/ 476 h 544"/>
                <a:gd name="T20" fmla="*/ 967 w 1012"/>
                <a:gd name="T21" fmla="*/ 476 h 544"/>
                <a:gd name="T22" fmla="*/ 967 w 1012"/>
                <a:gd name="T23" fmla="*/ 68 h 544"/>
                <a:gd name="T24" fmla="*/ 695 w 1012"/>
                <a:gd name="T25" fmla="*/ 68 h 5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12"/>
                <a:gd name="T40" fmla="*/ 0 h 544"/>
                <a:gd name="T41" fmla="*/ 1012 w 1012"/>
                <a:gd name="T42" fmla="*/ 544 h 5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12" name="Freeform 182"/>
            <p:cNvSpPr>
              <a:spLocks/>
            </p:cNvSpPr>
            <p:nvPr/>
          </p:nvSpPr>
          <p:spPr bwMode="auto">
            <a:xfrm flipH="1">
              <a:off x="4304" y="2173"/>
              <a:ext cx="53" cy="89"/>
            </a:xfrm>
            <a:custGeom>
              <a:avLst/>
              <a:gdLst>
                <a:gd name="T0" fmla="*/ 340 w 643"/>
                <a:gd name="T1" fmla="*/ 46 h 1082"/>
                <a:gd name="T2" fmla="*/ 23 w 643"/>
                <a:gd name="T3" fmla="*/ 635 h 1082"/>
                <a:gd name="T4" fmla="*/ 204 w 643"/>
                <a:gd name="T5" fmla="*/ 1044 h 1082"/>
                <a:gd name="T6" fmla="*/ 477 w 643"/>
                <a:gd name="T7" fmla="*/ 862 h 1082"/>
                <a:gd name="T8" fmla="*/ 431 w 643"/>
                <a:gd name="T9" fmla="*/ 726 h 1082"/>
                <a:gd name="T10" fmla="*/ 295 w 643"/>
                <a:gd name="T11" fmla="*/ 817 h 1082"/>
                <a:gd name="T12" fmla="*/ 250 w 643"/>
                <a:gd name="T13" fmla="*/ 681 h 1082"/>
                <a:gd name="T14" fmla="*/ 386 w 643"/>
                <a:gd name="T15" fmla="*/ 635 h 1082"/>
                <a:gd name="T16" fmla="*/ 340 w 643"/>
                <a:gd name="T17" fmla="*/ 272 h 1082"/>
                <a:gd name="T18" fmla="*/ 431 w 643"/>
                <a:gd name="T19" fmla="*/ 726 h 1082"/>
                <a:gd name="T20" fmla="*/ 613 w 643"/>
                <a:gd name="T21" fmla="*/ 681 h 1082"/>
                <a:gd name="T22" fmla="*/ 567 w 643"/>
                <a:gd name="T23" fmla="*/ 363 h 1082"/>
                <a:gd name="T24" fmla="*/ 613 w 643"/>
                <a:gd name="T25" fmla="*/ 91 h 1082"/>
                <a:gd name="T26" fmla="*/ 386 w 643"/>
                <a:gd name="T27" fmla="*/ 0 h 1082"/>
                <a:gd name="T28" fmla="*/ 340 w 643"/>
                <a:gd name="T29" fmla="*/ 91 h 108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3"/>
                <a:gd name="T46" fmla="*/ 0 h 1082"/>
                <a:gd name="T47" fmla="*/ 643 w 643"/>
                <a:gd name="T48" fmla="*/ 1082 h 108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13" name="Freeform 183" descr="Циновка"/>
            <p:cNvSpPr>
              <a:spLocks/>
            </p:cNvSpPr>
            <p:nvPr/>
          </p:nvSpPr>
          <p:spPr bwMode="auto">
            <a:xfrm>
              <a:off x="3956" y="1911"/>
              <a:ext cx="309" cy="335"/>
            </a:xfrm>
            <a:custGeom>
              <a:avLst/>
              <a:gdLst>
                <a:gd name="T0" fmla="*/ 356 w 816"/>
                <a:gd name="T1" fmla="*/ 15 h 1059"/>
                <a:gd name="T2" fmla="*/ 38 w 816"/>
                <a:gd name="T3" fmla="*/ 197 h 1059"/>
                <a:gd name="T4" fmla="*/ 129 w 816"/>
                <a:gd name="T5" fmla="*/ 877 h 1059"/>
                <a:gd name="T6" fmla="*/ 673 w 816"/>
                <a:gd name="T7" fmla="*/ 968 h 1059"/>
                <a:gd name="T8" fmla="*/ 809 w 816"/>
                <a:gd name="T9" fmla="*/ 333 h 1059"/>
                <a:gd name="T10" fmla="*/ 718 w 816"/>
                <a:gd name="T11" fmla="*/ 106 h 1059"/>
                <a:gd name="T12" fmla="*/ 356 w 816"/>
                <a:gd name="T13" fmla="*/ 15 h 10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6"/>
                <a:gd name="T22" fmla="*/ 0 h 1059"/>
                <a:gd name="T23" fmla="*/ 816 w 816"/>
                <a:gd name="T24" fmla="*/ 1059 h 10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6" h="1059">
                  <a:moveTo>
                    <a:pt x="356" y="15"/>
                  </a:moveTo>
                  <a:cubicBezTo>
                    <a:pt x="243" y="30"/>
                    <a:pt x="76" y="53"/>
                    <a:pt x="38" y="197"/>
                  </a:cubicBezTo>
                  <a:cubicBezTo>
                    <a:pt x="0" y="341"/>
                    <a:pt x="23" y="749"/>
                    <a:pt x="129" y="877"/>
                  </a:cubicBezTo>
                  <a:cubicBezTo>
                    <a:pt x="235" y="1005"/>
                    <a:pt x="560" y="1059"/>
                    <a:pt x="673" y="968"/>
                  </a:cubicBezTo>
                  <a:cubicBezTo>
                    <a:pt x="786" y="877"/>
                    <a:pt x="802" y="477"/>
                    <a:pt x="809" y="333"/>
                  </a:cubicBezTo>
                  <a:cubicBezTo>
                    <a:pt x="816" y="189"/>
                    <a:pt x="794" y="159"/>
                    <a:pt x="718" y="106"/>
                  </a:cubicBezTo>
                  <a:cubicBezTo>
                    <a:pt x="642" y="53"/>
                    <a:pt x="469" y="0"/>
                    <a:pt x="356" y="15"/>
                  </a:cubicBez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14" name="Freeform 184"/>
            <p:cNvSpPr>
              <a:spLocks/>
            </p:cNvSpPr>
            <p:nvPr/>
          </p:nvSpPr>
          <p:spPr bwMode="auto">
            <a:xfrm>
              <a:off x="4079" y="1770"/>
              <a:ext cx="94" cy="181"/>
            </a:xfrm>
            <a:custGeom>
              <a:avLst/>
              <a:gdLst>
                <a:gd name="T0" fmla="*/ 0 w 218"/>
                <a:gd name="T1" fmla="*/ 256 h 448"/>
                <a:gd name="T2" fmla="*/ 30 w 218"/>
                <a:gd name="T3" fmla="*/ 433 h 448"/>
                <a:gd name="T4" fmla="*/ 192 w 218"/>
                <a:gd name="T5" fmla="*/ 418 h 448"/>
                <a:gd name="T6" fmla="*/ 140 w 218"/>
                <a:gd name="T7" fmla="*/ 270 h 448"/>
                <a:gd name="T8" fmla="*/ 89 w 218"/>
                <a:gd name="T9" fmla="*/ 130 h 448"/>
                <a:gd name="T10" fmla="*/ 0 w 218"/>
                <a:gd name="T11" fmla="*/ 256 h 4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8"/>
                <a:gd name="T19" fmla="*/ 0 h 448"/>
                <a:gd name="T20" fmla="*/ 218 w 218"/>
                <a:gd name="T21" fmla="*/ 448 h 4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8" h="448">
                  <a:moveTo>
                    <a:pt x="0" y="256"/>
                  </a:moveTo>
                  <a:cubicBezTo>
                    <a:pt x="14" y="315"/>
                    <a:pt x="9" y="375"/>
                    <a:pt x="30" y="433"/>
                  </a:cubicBezTo>
                  <a:cubicBezTo>
                    <a:pt x="84" y="428"/>
                    <a:pt x="147" y="448"/>
                    <a:pt x="192" y="418"/>
                  </a:cubicBezTo>
                  <a:cubicBezTo>
                    <a:pt x="218" y="401"/>
                    <a:pt x="158" y="288"/>
                    <a:pt x="140" y="270"/>
                  </a:cubicBezTo>
                  <a:cubicBezTo>
                    <a:pt x="119" y="0"/>
                    <a:pt x="167" y="77"/>
                    <a:pt x="89" y="130"/>
                  </a:cubicBezTo>
                  <a:cubicBezTo>
                    <a:pt x="65" y="178"/>
                    <a:pt x="24" y="207"/>
                    <a:pt x="0" y="25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515" name="Group 185"/>
            <p:cNvGrpSpPr>
              <a:grpSpLocks/>
            </p:cNvGrpSpPr>
            <p:nvPr/>
          </p:nvGrpSpPr>
          <p:grpSpPr bwMode="auto">
            <a:xfrm>
              <a:off x="4015" y="1752"/>
              <a:ext cx="152" cy="165"/>
              <a:chOff x="2983" y="754"/>
              <a:chExt cx="1857" cy="2126"/>
            </a:xfrm>
          </p:grpSpPr>
          <p:sp>
            <p:nvSpPr>
              <p:cNvPr id="17522" name="Freeform 186"/>
              <p:cNvSpPr>
                <a:spLocks/>
              </p:cNvSpPr>
              <p:nvPr/>
            </p:nvSpPr>
            <p:spPr bwMode="auto">
              <a:xfrm>
                <a:off x="2983" y="798"/>
                <a:ext cx="1640" cy="2082"/>
              </a:xfrm>
              <a:custGeom>
                <a:avLst/>
                <a:gdLst>
                  <a:gd name="T0" fmla="*/ 820 w 1640"/>
                  <a:gd name="T1" fmla="*/ 7 h 2082"/>
                  <a:gd name="T2" fmla="*/ 539 w 1640"/>
                  <a:gd name="T3" fmla="*/ 81 h 2082"/>
                  <a:gd name="T4" fmla="*/ 333 w 1640"/>
                  <a:gd name="T5" fmla="*/ 192 h 2082"/>
                  <a:gd name="T6" fmla="*/ 222 w 1640"/>
                  <a:gd name="T7" fmla="*/ 302 h 2082"/>
                  <a:gd name="T8" fmla="*/ 89 w 1640"/>
                  <a:gd name="T9" fmla="*/ 516 h 2082"/>
                  <a:gd name="T10" fmla="*/ 170 w 1640"/>
                  <a:gd name="T11" fmla="*/ 627 h 2082"/>
                  <a:gd name="T12" fmla="*/ 155 w 1640"/>
                  <a:gd name="T13" fmla="*/ 1070 h 2082"/>
                  <a:gd name="T14" fmla="*/ 96 w 1640"/>
                  <a:gd name="T15" fmla="*/ 1196 h 2082"/>
                  <a:gd name="T16" fmla="*/ 0 w 1640"/>
                  <a:gd name="T17" fmla="*/ 1366 h 2082"/>
                  <a:gd name="T18" fmla="*/ 185 w 1640"/>
                  <a:gd name="T19" fmla="*/ 1580 h 2082"/>
                  <a:gd name="T20" fmla="*/ 237 w 1640"/>
                  <a:gd name="T21" fmla="*/ 1632 h 2082"/>
                  <a:gd name="T22" fmla="*/ 355 w 1640"/>
                  <a:gd name="T23" fmla="*/ 1764 h 2082"/>
                  <a:gd name="T24" fmla="*/ 569 w 1640"/>
                  <a:gd name="T25" fmla="*/ 2067 h 2082"/>
                  <a:gd name="T26" fmla="*/ 857 w 1640"/>
                  <a:gd name="T27" fmla="*/ 2052 h 2082"/>
                  <a:gd name="T28" fmla="*/ 1005 w 1640"/>
                  <a:gd name="T29" fmla="*/ 1956 h 2082"/>
                  <a:gd name="T30" fmla="*/ 1167 w 1640"/>
                  <a:gd name="T31" fmla="*/ 1816 h 2082"/>
                  <a:gd name="T32" fmla="*/ 1293 w 1640"/>
                  <a:gd name="T33" fmla="*/ 1683 h 2082"/>
                  <a:gd name="T34" fmla="*/ 1330 w 1640"/>
                  <a:gd name="T35" fmla="*/ 1609 h 2082"/>
                  <a:gd name="T36" fmla="*/ 1389 w 1640"/>
                  <a:gd name="T37" fmla="*/ 1462 h 2082"/>
                  <a:gd name="T38" fmla="*/ 1485 w 1640"/>
                  <a:gd name="T39" fmla="*/ 1373 h 2082"/>
                  <a:gd name="T40" fmla="*/ 1573 w 1640"/>
                  <a:gd name="T41" fmla="*/ 1255 h 2082"/>
                  <a:gd name="T42" fmla="*/ 1640 w 1640"/>
                  <a:gd name="T43" fmla="*/ 1107 h 2082"/>
                  <a:gd name="T44" fmla="*/ 1485 w 1640"/>
                  <a:gd name="T45" fmla="*/ 967 h 2082"/>
                  <a:gd name="T46" fmla="*/ 1359 w 1640"/>
                  <a:gd name="T47" fmla="*/ 967 h 2082"/>
                  <a:gd name="T48" fmla="*/ 1293 w 1640"/>
                  <a:gd name="T49" fmla="*/ 886 h 2082"/>
                  <a:gd name="T50" fmla="*/ 1204 w 1640"/>
                  <a:gd name="T51" fmla="*/ 672 h 2082"/>
                  <a:gd name="T52" fmla="*/ 997 w 1640"/>
                  <a:gd name="T53" fmla="*/ 539 h 2082"/>
                  <a:gd name="T54" fmla="*/ 975 w 1640"/>
                  <a:gd name="T55" fmla="*/ 295 h 2082"/>
                  <a:gd name="T56" fmla="*/ 909 w 1640"/>
                  <a:gd name="T57" fmla="*/ 324 h 2082"/>
                  <a:gd name="T58" fmla="*/ 643 w 1640"/>
                  <a:gd name="T59" fmla="*/ 391 h 2082"/>
                  <a:gd name="T60" fmla="*/ 599 w 1640"/>
                  <a:gd name="T61" fmla="*/ 413 h 2082"/>
                  <a:gd name="T62" fmla="*/ 473 w 1640"/>
                  <a:gd name="T63" fmla="*/ 531 h 2082"/>
                  <a:gd name="T64" fmla="*/ 67 w 1640"/>
                  <a:gd name="T65" fmla="*/ 605 h 20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40"/>
                  <a:gd name="T100" fmla="*/ 0 h 2082"/>
                  <a:gd name="T101" fmla="*/ 1640 w 1640"/>
                  <a:gd name="T102" fmla="*/ 2082 h 20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40" h="2082">
                    <a:moveTo>
                      <a:pt x="1182" y="29"/>
                    </a:moveTo>
                    <a:cubicBezTo>
                      <a:pt x="1053" y="16"/>
                      <a:pt x="949" y="0"/>
                      <a:pt x="820" y="7"/>
                    </a:cubicBezTo>
                    <a:cubicBezTo>
                      <a:pt x="777" y="15"/>
                      <a:pt x="738" y="29"/>
                      <a:pt x="695" y="36"/>
                    </a:cubicBezTo>
                    <a:cubicBezTo>
                      <a:pt x="648" y="52"/>
                      <a:pt x="580" y="53"/>
                      <a:pt x="539" y="81"/>
                    </a:cubicBezTo>
                    <a:cubicBezTo>
                      <a:pt x="508" y="102"/>
                      <a:pt x="445" y="126"/>
                      <a:pt x="407" y="140"/>
                    </a:cubicBezTo>
                    <a:cubicBezTo>
                      <a:pt x="384" y="162"/>
                      <a:pt x="357" y="172"/>
                      <a:pt x="333" y="192"/>
                    </a:cubicBezTo>
                    <a:cubicBezTo>
                      <a:pt x="285" y="232"/>
                      <a:pt x="337" y="198"/>
                      <a:pt x="288" y="228"/>
                    </a:cubicBezTo>
                    <a:cubicBezTo>
                      <a:pt x="244" y="290"/>
                      <a:pt x="268" y="267"/>
                      <a:pt x="222" y="302"/>
                    </a:cubicBezTo>
                    <a:cubicBezTo>
                      <a:pt x="211" y="335"/>
                      <a:pt x="177" y="356"/>
                      <a:pt x="155" y="384"/>
                    </a:cubicBezTo>
                    <a:cubicBezTo>
                      <a:pt x="123" y="426"/>
                      <a:pt x="118" y="474"/>
                      <a:pt x="89" y="516"/>
                    </a:cubicBezTo>
                    <a:cubicBezTo>
                      <a:pt x="91" y="543"/>
                      <a:pt x="76" y="579"/>
                      <a:pt x="96" y="598"/>
                    </a:cubicBezTo>
                    <a:cubicBezTo>
                      <a:pt x="159" y="657"/>
                      <a:pt x="212" y="565"/>
                      <a:pt x="170" y="627"/>
                    </a:cubicBezTo>
                    <a:cubicBezTo>
                      <a:pt x="158" y="718"/>
                      <a:pt x="129" y="833"/>
                      <a:pt x="185" y="915"/>
                    </a:cubicBezTo>
                    <a:cubicBezTo>
                      <a:pt x="202" y="968"/>
                      <a:pt x="185" y="1025"/>
                      <a:pt x="155" y="1070"/>
                    </a:cubicBezTo>
                    <a:cubicBezTo>
                      <a:pt x="136" y="1132"/>
                      <a:pt x="150" y="1102"/>
                      <a:pt x="111" y="1159"/>
                    </a:cubicBezTo>
                    <a:cubicBezTo>
                      <a:pt x="104" y="1170"/>
                      <a:pt x="101" y="1184"/>
                      <a:pt x="96" y="1196"/>
                    </a:cubicBezTo>
                    <a:cubicBezTo>
                      <a:pt x="80" y="1232"/>
                      <a:pt x="59" y="1267"/>
                      <a:pt x="37" y="1299"/>
                    </a:cubicBezTo>
                    <a:cubicBezTo>
                      <a:pt x="29" y="1323"/>
                      <a:pt x="0" y="1366"/>
                      <a:pt x="0" y="1366"/>
                    </a:cubicBezTo>
                    <a:cubicBezTo>
                      <a:pt x="63" y="1404"/>
                      <a:pt x="138" y="1410"/>
                      <a:pt x="207" y="1432"/>
                    </a:cubicBezTo>
                    <a:cubicBezTo>
                      <a:pt x="262" y="1470"/>
                      <a:pt x="214" y="1538"/>
                      <a:pt x="185" y="1580"/>
                    </a:cubicBezTo>
                    <a:cubicBezTo>
                      <a:pt x="187" y="1587"/>
                      <a:pt x="187" y="1597"/>
                      <a:pt x="192" y="1602"/>
                    </a:cubicBezTo>
                    <a:cubicBezTo>
                      <a:pt x="205" y="1615"/>
                      <a:pt x="237" y="1632"/>
                      <a:pt x="237" y="1632"/>
                    </a:cubicBezTo>
                    <a:cubicBezTo>
                      <a:pt x="250" y="1674"/>
                      <a:pt x="225" y="1705"/>
                      <a:pt x="274" y="1720"/>
                    </a:cubicBezTo>
                    <a:cubicBezTo>
                      <a:pt x="299" y="1737"/>
                      <a:pt x="355" y="1764"/>
                      <a:pt x="355" y="1764"/>
                    </a:cubicBezTo>
                    <a:cubicBezTo>
                      <a:pt x="377" y="1787"/>
                      <a:pt x="389" y="1812"/>
                      <a:pt x="407" y="1838"/>
                    </a:cubicBezTo>
                    <a:cubicBezTo>
                      <a:pt x="426" y="1936"/>
                      <a:pt x="466" y="2032"/>
                      <a:pt x="569" y="2067"/>
                    </a:cubicBezTo>
                    <a:cubicBezTo>
                      <a:pt x="607" y="2080"/>
                      <a:pt x="682" y="2080"/>
                      <a:pt x="709" y="2082"/>
                    </a:cubicBezTo>
                    <a:cubicBezTo>
                      <a:pt x="736" y="2078"/>
                      <a:pt x="821" y="2072"/>
                      <a:pt x="857" y="2052"/>
                    </a:cubicBezTo>
                    <a:cubicBezTo>
                      <a:pt x="881" y="2038"/>
                      <a:pt x="900" y="2016"/>
                      <a:pt x="923" y="2001"/>
                    </a:cubicBezTo>
                    <a:cubicBezTo>
                      <a:pt x="948" y="1984"/>
                      <a:pt x="980" y="1974"/>
                      <a:pt x="1005" y="1956"/>
                    </a:cubicBezTo>
                    <a:cubicBezTo>
                      <a:pt x="1047" y="1926"/>
                      <a:pt x="1080" y="1883"/>
                      <a:pt x="1123" y="1853"/>
                    </a:cubicBezTo>
                    <a:cubicBezTo>
                      <a:pt x="1153" y="1810"/>
                      <a:pt x="1120" y="1850"/>
                      <a:pt x="1167" y="1816"/>
                    </a:cubicBezTo>
                    <a:cubicBezTo>
                      <a:pt x="1200" y="1792"/>
                      <a:pt x="1180" y="1794"/>
                      <a:pt x="1211" y="1764"/>
                    </a:cubicBezTo>
                    <a:cubicBezTo>
                      <a:pt x="1239" y="1737"/>
                      <a:pt x="1270" y="1716"/>
                      <a:pt x="1293" y="1683"/>
                    </a:cubicBezTo>
                    <a:cubicBezTo>
                      <a:pt x="1314" y="1618"/>
                      <a:pt x="1280" y="1711"/>
                      <a:pt x="1322" y="1639"/>
                    </a:cubicBezTo>
                    <a:cubicBezTo>
                      <a:pt x="1327" y="1630"/>
                      <a:pt x="1326" y="1619"/>
                      <a:pt x="1330" y="1609"/>
                    </a:cubicBezTo>
                    <a:cubicBezTo>
                      <a:pt x="1338" y="1591"/>
                      <a:pt x="1351" y="1576"/>
                      <a:pt x="1359" y="1558"/>
                    </a:cubicBezTo>
                    <a:cubicBezTo>
                      <a:pt x="1373" y="1527"/>
                      <a:pt x="1378" y="1494"/>
                      <a:pt x="1389" y="1462"/>
                    </a:cubicBezTo>
                    <a:cubicBezTo>
                      <a:pt x="1402" y="1424"/>
                      <a:pt x="1398" y="1388"/>
                      <a:pt x="1433" y="1366"/>
                    </a:cubicBezTo>
                    <a:cubicBezTo>
                      <a:pt x="1450" y="1368"/>
                      <a:pt x="1468" y="1376"/>
                      <a:pt x="1485" y="1373"/>
                    </a:cubicBezTo>
                    <a:cubicBezTo>
                      <a:pt x="1512" y="1368"/>
                      <a:pt x="1516" y="1316"/>
                      <a:pt x="1529" y="1299"/>
                    </a:cubicBezTo>
                    <a:cubicBezTo>
                      <a:pt x="1542" y="1283"/>
                      <a:pt x="1561" y="1272"/>
                      <a:pt x="1573" y="1255"/>
                    </a:cubicBezTo>
                    <a:cubicBezTo>
                      <a:pt x="1585" y="1238"/>
                      <a:pt x="1598" y="1220"/>
                      <a:pt x="1610" y="1203"/>
                    </a:cubicBezTo>
                    <a:cubicBezTo>
                      <a:pt x="1628" y="1178"/>
                      <a:pt x="1630" y="1136"/>
                      <a:pt x="1640" y="1107"/>
                    </a:cubicBezTo>
                    <a:cubicBezTo>
                      <a:pt x="1623" y="973"/>
                      <a:pt x="1637" y="1017"/>
                      <a:pt x="1588" y="945"/>
                    </a:cubicBezTo>
                    <a:cubicBezTo>
                      <a:pt x="1546" y="950"/>
                      <a:pt x="1523" y="955"/>
                      <a:pt x="1485" y="967"/>
                    </a:cubicBezTo>
                    <a:cubicBezTo>
                      <a:pt x="1429" y="1023"/>
                      <a:pt x="1441" y="1001"/>
                      <a:pt x="1426" y="923"/>
                    </a:cubicBezTo>
                    <a:cubicBezTo>
                      <a:pt x="1401" y="938"/>
                      <a:pt x="1387" y="958"/>
                      <a:pt x="1359" y="967"/>
                    </a:cubicBezTo>
                    <a:cubicBezTo>
                      <a:pt x="1332" y="1007"/>
                      <a:pt x="1307" y="998"/>
                      <a:pt x="1256" y="1004"/>
                    </a:cubicBezTo>
                    <a:cubicBezTo>
                      <a:pt x="1240" y="960"/>
                      <a:pt x="1278" y="927"/>
                      <a:pt x="1293" y="886"/>
                    </a:cubicBezTo>
                    <a:cubicBezTo>
                      <a:pt x="1288" y="834"/>
                      <a:pt x="1288" y="782"/>
                      <a:pt x="1278" y="731"/>
                    </a:cubicBezTo>
                    <a:cubicBezTo>
                      <a:pt x="1271" y="697"/>
                      <a:pt x="1228" y="686"/>
                      <a:pt x="1204" y="672"/>
                    </a:cubicBezTo>
                    <a:cubicBezTo>
                      <a:pt x="1163" y="648"/>
                      <a:pt x="1129" y="619"/>
                      <a:pt x="1086" y="598"/>
                    </a:cubicBezTo>
                    <a:cubicBezTo>
                      <a:pt x="1059" y="571"/>
                      <a:pt x="1033" y="550"/>
                      <a:pt x="997" y="539"/>
                    </a:cubicBezTo>
                    <a:cubicBezTo>
                      <a:pt x="932" y="471"/>
                      <a:pt x="965" y="396"/>
                      <a:pt x="990" y="317"/>
                    </a:cubicBezTo>
                    <a:cubicBezTo>
                      <a:pt x="985" y="310"/>
                      <a:pt x="984" y="297"/>
                      <a:pt x="975" y="295"/>
                    </a:cubicBezTo>
                    <a:cubicBezTo>
                      <a:pt x="966" y="293"/>
                      <a:pt x="961" y="306"/>
                      <a:pt x="953" y="310"/>
                    </a:cubicBezTo>
                    <a:cubicBezTo>
                      <a:pt x="939" y="316"/>
                      <a:pt x="923" y="319"/>
                      <a:pt x="909" y="324"/>
                    </a:cubicBezTo>
                    <a:cubicBezTo>
                      <a:pt x="855" y="344"/>
                      <a:pt x="803" y="352"/>
                      <a:pt x="746" y="361"/>
                    </a:cubicBezTo>
                    <a:cubicBezTo>
                      <a:pt x="712" y="373"/>
                      <a:pt x="677" y="380"/>
                      <a:pt x="643" y="391"/>
                    </a:cubicBezTo>
                    <a:cubicBezTo>
                      <a:pt x="636" y="396"/>
                      <a:pt x="629" y="402"/>
                      <a:pt x="621" y="406"/>
                    </a:cubicBezTo>
                    <a:cubicBezTo>
                      <a:pt x="614" y="409"/>
                      <a:pt x="605" y="409"/>
                      <a:pt x="599" y="413"/>
                    </a:cubicBezTo>
                    <a:cubicBezTo>
                      <a:pt x="539" y="452"/>
                      <a:pt x="609" y="423"/>
                      <a:pt x="554" y="443"/>
                    </a:cubicBezTo>
                    <a:cubicBezTo>
                      <a:pt x="535" y="462"/>
                      <a:pt x="497" y="515"/>
                      <a:pt x="473" y="531"/>
                    </a:cubicBezTo>
                    <a:cubicBezTo>
                      <a:pt x="383" y="592"/>
                      <a:pt x="235" y="580"/>
                      <a:pt x="141" y="583"/>
                    </a:cubicBezTo>
                    <a:cubicBezTo>
                      <a:pt x="126" y="588"/>
                      <a:pt x="76" y="596"/>
                      <a:pt x="67" y="605"/>
                    </a:cubicBezTo>
                    <a:cubicBezTo>
                      <a:pt x="65" y="607"/>
                      <a:pt x="72" y="610"/>
                      <a:pt x="74" y="612"/>
                    </a:cubicBezTo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23" name="Freeform 187"/>
              <p:cNvSpPr>
                <a:spLocks/>
              </p:cNvSpPr>
              <p:nvPr/>
            </p:nvSpPr>
            <p:spPr bwMode="auto">
              <a:xfrm>
                <a:off x="2990" y="754"/>
                <a:ext cx="1850" cy="1724"/>
              </a:xfrm>
              <a:custGeom>
                <a:avLst/>
                <a:gdLst>
                  <a:gd name="T0" fmla="*/ 897 w 1850"/>
                  <a:gd name="T1" fmla="*/ 317 h 1498"/>
                  <a:gd name="T2" fmla="*/ 683 w 1850"/>
                  <a:gd name="T3" fmla="*/ 369 h 1498"/>
                  <a:gd name="T4" fmla="*/ 572 w 1850"/>
                  <a:gd name="T5" fmla="*/ 406 h 1498"/>
                  <a:gd name="T6" fmla="*/ 520 w 1850"/>
                  <a:gd name="T7" fmla="*/ 435 h 1498"/>
                  <a:gd name="T8" fmla="*/ 343 w 1850"/>
                  <a:gd name="T9" fmla="*/ 546 h 1498"/>
                  <a:gd name="T10" fmla="*/ 181 w 1850"/>
                  <a:gd name="T11" fmla="*/ 554 h 1498"/>
                  <a:gd name="T12" fmla="*/ 18 w 1850"/>
                  <a:gd name="T13" fmla="*/ 546 h 1498"/>
                  <a:gd name="T14" fmla="*/ 63 w 1850"/>
                  <a:gd name="T15" fmla="*/ 502 h 1498"/>
                  <a:gd name="T16" fmla="*/ 114 w 1850"/>
                  <a:gd name="T17" fmla="*/ 428 h 1498"/>
                  <a:gd name="T18" fmla="*/ 247 w 1850"/>
                  <a:gd name="T19" fmla="*/ 214 h 1498"/>
                  <a:gd name="T20" fmla="*/ 269 w 1850"/>
                  <a:gd name="T21" fmla="*/ 192 h 1498"/>
                  <a:gd name="T22" fmla="*/ 299 w 1850"/>
                  <a:gd name="T23" fmla="*/ 177 h 1498"/>
                  <a:gd name="T24" fmla="*/ 314 w 1850"/>
                  <a:gd name="T25" fmla="*/ 155 h 1498"/>
                  <a:gd name="T26" fmla="*/ 380 w 1850"/>
                  <a:gd name="T27" fmla="*/ 125 h 1498"/>
                  <a:gd name="T28" fmla="*/ 491 w 1850"/>
                  <a:gd name="T29" fmla="*/ 59 h 1498"/>
                  <a:gd name="T30" fmla="*/ 565 w 1850"/>
                  <a:gd name="T31" fmla="*/ 0 h 1498"/>
                  <a:gd name="T32" fmla="*/ 1222 w 1850"/>
                  <a:gd name="T33" fmla="*/ 22 h 1498"/>
                  <a:gd name="T34" fmla="*/ 1362 w 1850"/>
                  <a:gd name="T35" fmla="*/ 44 h 1498"/>
                  <a:gd name="T36" fmla="*/ 1443 w 1850"/>
                  <a:gd name="T37" fmla="*/ 66 h 1498"/>
                  <a:gd name="T38" fmla="*/ 1547 w 1850"/>
                  <a:gd name="T39" fmla="*/ 140 h 1498"/>
                  <a:gd name="T40" fmla="*/ 1650 w 1850"/>
                  <a:gd name="T41" fmla="*/ 214 h 1498"/>
                  <a:gd name="T42" fmla="*/ 1739 w 1850"/>
                  <a:gd name="T43" fmla="*/ 332 h 1498"/>
                  <a:gd name="T44" fmla="*/ 1761 w 1850"/>
                  <a:gd name="T45" fmla="*/ 664 h 1498"/>
                  <a:gd name="T46" fmla="*/ 1783 w 1850"/>
                  <a:gd name="T47" fmla="*/ 967 h 1498"/>
                  <a:gd name="T48" fmla="*/ 1798 w 1850"/>
                  <a:gd name="T49" fmla="*/ 1152 h 1498"/>
                  <a:gd name="T50" fmla="*/ 1850 w 1850"/>
                  <a:gd name="T51" fmla="*/ 1447 h 1498"/>
                  <a:gd name="T52" fmla="*/ 1835 w 1850"/>
                  <a:gd name="T53" fmla="*/ 1491 h 1498"/>
                  <a:gd name="T54" fmla="*/ 1783 w 1850"/>
                  <a:gd name="T55" fmla="*/ 1477 h 1498"/>
                  <a:gd name="T56" fmla="*/ 1650 w 1850"/>
                  <a:gd name="T57" fmla="*/ 1403 h 1498"/>
                  <a:gd name="T58" fmla="*/ 1613 w 1850"/>
                  <a:gd name="T59" fmla="*/ 1388 h 1498"/>
                  <a:gd name="T60" fmla="*/ 1569 w 1850"/>
                  <a:gd name="T61" fmla="*/ 1358 h 1498"/>
                  <a:gd name="T62" fmla="*/ 1532 w 1850"/>
                  <a:gd name="T63" fmla="*/ 1322 h 1498"/>
                  <a:gd name="T64" fmla="*/ 1495 w 1850"/>
                  <a:gd name="T65" fmla="*/ 1277 h 1498"/>
                  <a:gd name="T66" fmla="*/ 1532 w 1850"/>
                  <a:gd name="T67" fmla="*/ 1203 h 1498"/>
                  <a:gd name="T68" fmla="*/ 1576 w 1850"/>
                  <a:gd name="T69" fmla="*/ 1174 h 1498"/>
                  <a:gd name="T70" fmla="*/ 1554 w 1850"/>
                  <a:gd name="T71" fmla="*/ 915 h 1498"/>
                  <a:gd name="T72" fmla="*/ 1466 w 1850"/>
                  <a:gd name="T73" fmla="*/ 952 h 1498"/>
                  <a:gd name="T74" fmla="*/ 1466 w 1850"/>
                  <a:gd name="T75" fmla="*/ 952 h 1498"/>
                  <a:gd name="T76" fmla="*/ 1384 w 1850"/>
                  <a:gd name="T77" fmla="*/ 982 h 1498"/>
                  <a:gd name="T78" fmla="*/ 1340 w 1850"/>
                  <a:gd name="T79" fmla="*/ 1011 h 1498"/>
                  <a:gd name="T80" fmla="*/ 1237 w 1850"/>
                  <a:gd name="T81" fmla="*/ 1026 h 1498"/>
                  <a:gd name="T82" fmla="*/ 1170 w 1850"/>
                  <a:gd name="T83" fmla="*/ 1011 h 1498"/>
                  <a:gd name="T84" fmla="*/ 1155 w 1850"/>
                  <a:gd name="T85" fmla="*/ 989 h 1498"/>
                  <a:gd name="T86" fmla="*/ 1185 w 1850"/>
                  <a:gd name="T87" fmla="*/ 805 h 1498"/>
                  <a:gd name="T88" fmla="*/ 1089 w 1850"/>
                  <a:gd name="T89" fmla="*/ 657 h 1498"/>
                  <a:gd name="T90" fmla="*/ 971 w 1850"/>
                  <a:gd name="T91" fmla="*/ 598 h 1498"/>
                  <a:gd name="T92" fmla="*/ 882 w 1850"/>
                  <a:gd name="T93" fmla="*/ 517 h 1498"/>
                  <a:gd name="T94" fmla="*/ 867 w 1850"/>
                  <a:gd name="T95" fmla="*/ 472 h 1498"/>
                  <a:gd name="T96" fmla="*/ 816 w 1850"/>
                  <a:gd name="T97" fmla="*/ 325 h 149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850"/>
                  <a:gd name="T148" fmla="*/ 0 h 1498"/>
                  <a:gd name="T149" fmla="*/ 1850 w 1850"/>
                  <a:gd name="T150" fmla="*/ 1498 h 149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850" h="1498">
                    <a:moveTo>
                      <a:pt x="897" y="317"/>
                    </a:moveTo>
                    <a:cubicBezTo>
                      <a:pt x="824" y="330"/>
                      <a:pt x="755" y="352"/>
                      <a:pt x="683" y="369"/>
                    </a:cubicBezTo>
                    <a:cubicBezTo>
                      <a:pt x="647" y="387"/>
                      <a:pt x="611" y="396"/>
                      <a:pt x="572" y="406"/>
                    </a:cubicBezTo>
                    <a:cubicBezTo>
                      <a:pt x="556" y="417"/>
                      <a:pt x="536" y="423"/>
                      <a:pt x="520" y="435"/>
                    </a:cubicBezTo>
                    <a:cubicBezTo>
                      <a:pt x="472" y="469"/>
                      <a:pt x="408" y="541"/>
                      <a:pt x="343" y="546"/>
                    </a:cubicBezTo>
                    <a:cubicBezTo>
                      <a:pt x="289" y="550"/>
                      <a:pt x="235" y="551"/>
                      <a:pt x="181" y="554"/>
                    </a:cubicBezTo>
                    <a:cubicBezTo>
                      <a:pt x="127" y="571"/>
                      <a:pt x="86" y="588"/>
                      <a:pt x="18" y="546"/>
                    </a:cubicBezTo>
                    <a:cubicBezTo>
                      <a:pt x="0" y="535"/>
                      <a:pt x="48" y="517"/>
                      <a:pt x="63" y="502"/>
                    </a:cubicBezTo>
                    <a:cubicBezTo>
                      <a:pt x="87" y="479"/>
                      <a:pt x="100" y="459"/>
                      <a:pt x="114" y="428"/>
                    </a:cubicBezTo>
                    <a:cubicBezTo>
                      <a:pt x="145" y="357"/>
                      <a:pt x="164" y="241"/>
                      <a:pt x="247" y="214"/>
                    </a:cubicBezTo>
                    <a:cubicBezTo>
                      <a:pt x="254" y="207"/>
                      <a:pt x="261" y="198"/>
                      <a:pt x="269" y="192"/>
                    </a:cubicBezTo>
                    <a:cubicBezTo>
                      <a:pt x="278" y="186"/>
                      <a:pt x="290" y="184"/>
                      <a:pt x="299" y="177"/>
                    </a:cubicBezTo>
                    <a:cubicBezTo>
                      <a:pt x="306" y="171"/>
                      <a:pt x="307" y="161"/>
                      <a:pt x="314" y="155"/>
                    </a:cubicBezTo>
                    <a:cubicBezTo>
                      <a:pt x="331" y="141"/>
                      <a:pt x="361" y="136"/>
                      <a:pt x="380" y="125"/>
                    </a:cubicBezTo>
                    <a:cubicBezTo>
                      <a:pt x="428" y="98"/>
                      <a:pt x="437" y="77"/>
                      <a:pt x="491" y="59"/>
                    </a:cubicBezTo>
                    <a:cubicBezTo>
                      <a:pt x="515" y="35"/>
                      <a:pt x="541" y="24"/>
                      <a:pt x="565" y="0"/>
                    </a:cubicBezTo>
                    <a:cubicBezTo>
                      <a:pt x="888" y="4"/>
                      <a:pt x="982" y="0"/>
                      <a:pt x="1222" y="22"/>
                    </a:cubicBezTo>
                    <a:cubicBezTo>
                      <a:pt x="1271" y="31"/>
                      <a:pt x="1311" y="39"/>
                      <a:pt x="1362" y="44"/>
                    </a:cubicBezTo>
                    <a:cubicBezTo>
                      <a:pt x="1390" y="50"/>
                      <a:pt x="1416" y="59"/>
                      <a:pt x="1443" y="66"/>
                    </a:cubicBezTo>
                    <a:cubicBezTo>
                      <a:pt x="1477" y="90"/>
                      <a:pt x="1510" y="121"/>
                      <a:pt x="1547" y="140"/>
                    </a:cubicBezTo>
                    <a:cubicBezTo>
                      <a:pt x="1560" y="179"/>
                      <a:pt x="1614" y="195"/>
                      <a:pt x="1650" y="214"/>
                    </a:cubicBezTo>
                    <a:cubicBezTo>
                      <a:pt x="1697" y="239"/>
                      <a:pt x="1720" y="285"/>
                      <a:pt x="1739" y="332"/>
                    </a:cubicBezTo>
                    <a:cubicBezTo>
                      <a:pt x="1743" y="470"/>
                      <a:pt x="1742" y="546"/>
                      <a:pt x="1761" y="664"/>
                    </a:cubicBezTo>
                    <a:cubicBezTo>
                      <a:pt x="1766" y="817"/>
                      <a:pt x="1765" y="853"/>
                      <a:pt x="1783" y="967"/>
                    </a:cubicBezTo>
                    <a:cubicBezTo>
                      <a:pt x="1788" y="1029"/>
                      <a:pt x="1793" y="1090"/>
                      <a:pt x="1798" y="1152"/>
                    </a:cubicBezTo>
                    <a:cubicBezTo>
                      <a:pt x="1805" y="1243"/>
                      <a:pt x="1794" y="1365"/>
                      <a:pt x="1850" y="1447"/>
                    </a:cubicBezTo>
                    <a:cubicBezTo>
                      <a:pt x="1845" y="1462"/>
                      <a:pt x="1849" y="1485"/>
                      <a:pt x="1835" y="1491"/>
                    </a:cubicBezTo>
                    <a:cubicBezTo>
                      <a:pt x="1819" y="1498"/>
                      <a:pt x="1800" y="1483"/>
                      <a:pt x="1783" y="1477"/>
                    </a:cubicBezTo>
                    <a:cubicBezTo>
                      <a:pt x="1736" y="1460"/>
                      <a:pt x="1694" y="1426"/>
                      <a:pt x="1650" y="1403"/>
                    </a:cubicBezTo>
                    <a:cubicBezTo>
                      <a:pt x="1638" y="1397"/>
                      <a:pt x="1625" y="1394"/>
                      <a:pt x="1613" y="1388"/>
                    </a:cubicBezTo>
                    <a:cubicBezTo>
                      <a:pt x="1597" y="1379"/>
                      <a:pt x="1569" y="1358"/>
                      <a:pt x="1569" y="1358"/>
                    </a:cubicBezTo>
                    <a:cubicBezTo>
                      <a:pt x="1526" y="1294"/>
                      <a:pt x="1584" y="1374"/>
                      <a:pt x="1532" y="1322"/>
                    </a:cubicBezTo>
                    <a:cubicBezTo>
                      <a:pt x="1518" y="1308"/>
                      <a:pt x="1509" y="1291"/>
                      <a:pt x="1495" y="1277"/>
                    </a:cubicBezTo>
                    <a:cubicBezTo>
                      <a:pt x="1485" y="1245"/>
                      <a:pt x="1506" y="1224"/>
                      <a:pt x="1532" y="1203"/>
                    </a:cubicBezTo>
                    <a:cubicBezTo>
                      <a:pt x="1546" y="1192"/>
                      <a:pt x="1576" y="1174"/>
                      <a:pt x="1576" y="1174"/>
                    </a:cubicBezTo>
                    <a:cubicBezTo>
                      <a:pt x="1630" y="1095"/>
                      <a:pt x="1575" y="998"/>
                      <a:pt x="1554" y="915"/>
                    </a:cubicBezTo>
                    <a:cubicBezTo>
                      <a:pt x="1493" y="926"/>
                      <a:pt x="1522" y="915"/>
                      <a:pt x="1466" y="952"/>
                    </a:cubicBezTo>
                    <a:cubicBezTo>
                      <a:pt x="1437" y="960"/>
                      <a:pt x="1410" y="966"/>
                      <a:pt x="1384" y="982"/>
                    </a:cubicBezTo>
                    <a:cubicBezTo>
                      <a:pt x="1369" y="991"/>
                      <a:pt x="1357" y="1008"/>
                      <a:pt x="1340" y="1011"/>
                    </a:cubicBezTo>
                    <a:cubicBezTo>
                      <a:pt x="1277" y="1023"/>
                      <a:pt x="1311" y="1017"/>
                      <a:pt x="1237" y="1026"/>
                    </a:cubicBezTo>
                    <a:cubicBezTo>
                      <a:pt x="1215" y="1021"/>
                      <a:pt x="1191" y="1020"/>
                      <a:pt x="1170" y="1011"/>
                    </a:cubicBezTo>
                    <a:cubicBezTo>
                      <a:pt x="1162" y="1007"/>
                      <a:pt x="1156" y="998"/>
                      <a:pt x="1155" y="989"/>
                    </a:cubicBezTo>
                    <a:cubicBezTo>
                      <a:pt x="1152" y="933"/>
                      <a:pt x="1168" y="860"/>
                      <a:pt x="1185" y="805"/>
                    </a:cubicBezTo>
                    <a:cubicBezTo>
                      <a:pt x="1170" y="725"/>
                      <a:pt x="1165" y="688"/>
                      <a:pt x="1089" y="657"/>
                    </a:cubicBezTo>
                    <a:cubicBezTo>
                      <a:pt x="1056" y="624"/>
                      <a:pt x="1014" y="612"/>
                      <a:pt x="971" y="598"/>
                    </a:cubicBezTo>
                    <a:cubicBezTo>
                      <a:pt x="937" y="573"/>
                      <a:pt x="916" y="539"/>
                      <a:pt x="882" y="517"/>
                    </a:cubicBezTo>
                    <a:cubicBezTo>
                      <a:pt x="877" y="502"/>
                      <a:pt x="869" y="488"/>
                      <a:pt x="867" y="472"/>
                    </a:cubicBezTo>
                    <a:cubicBezTo>
                      <a:pt x="843" y="313"/>
                      <a:pt x="904" y="325"/>
                      <a:pt x="816" y="325"/>
                    </a:cubicBezTo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516" name="Freeform 188" descr="Джинсовая ткань"/>
            <p:cNvSpPr>
              <a:spLocks/>
            </p:cNvSpPr>
            <p:nvPr/>
          </p:nvSpPr>
          <p:spPr bwMode="auto">
            <a:xfrm>
              <a:off x="3905" y="2210"/>
              <a:ext cx="432" cy="439"/>
            </a:xfrm>
            <a:custGeom>
              <a:avLst/>
              <a:gdLst>
                <a:gd name="T0" fmla="*/ 272 w 998"/>
                <a:gd name="T1" fmla="*/ 0 h 952"/>
                <a:gd name="T2" fmla="*/ 0 w 998"/>
                <a:gd name="T3" fmla="*/ 907 h 952"/>
                <a:gd name="T4" fmla="*/ 272 w 998"/>
                <a:gd name="T5" fmla="*/ 952 h 952"/>
                <a:gd name="T6" fmla="*/ 499 w 998"/>
                <a:gd name="T7" fmla="*/ 227 h 952"/>
                <a:gd name="T8" fmla="*/ 726 w 998"/>
                <a:gd name="T9" fmla="*/ 952 h 952"/>
                <a:gd name="T10" fmla="*/ 998 w 998"/>
                <a:gd name="T11" fmla="*/ 907 h 952"/>
                <a:gd name="T12" fmla="*/ 726 w 998"/>
                <a:gd name="T13" fmla="*/ 0 h 952"/>
                <a:gd name="T14" fmla="*/ 272 w 998"/>
                <a:gd name="T15" fmla="*/ 0 h 9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8"/>
                <a:gd name="T25" fmla="*/ 0 h 952"/>
                <a:gd name="T26" fmla="*/ 998 w 998"/>
                <a:gd name="T27" fmla="*/ 952 h 9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8" h="952">
                  <a:moveTo>
                    <a:pt x="272" y="0"/>
                  </a:moveTo>
                  <a:lnTo>
                    <a:pt x="0" y="907"/>
                  </a:lnTo>
                  <a:lnTo>
                    <a:pt x="272" y="952"/>
                  </a:lnTo>
                  <a:lnTo>
                    <a:pt x="499" y="227"/>
                  </a:lnTo>
                  <a:lnTo>
                    <a:pt x="726" y="952"/>
                  </a:lnTo>
                  <a:lnTo>
                    <a:pt x="998" y="907"/>
                  </a:lnTo>
                  <a:lnTo>
                    <a:pt x="726" y="0"/>
                  </a:lnTo>
                  <a:lnTo>
                    <a:pt x="272" y="0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17" name="Freeform 189" descr="Циновка"/>
            <p:cNvSpPr>
              <a:spLocks/>
            </p:cNvSpPr>
            <p:nvPr/>
          </p:nvSpPr>
          <p:spPr bwMode="auto">
            <a:xfrm flipH="1">
              <a:off x="4242" y="1969"/>
              <a:ext cx="118" cy="238"/>
            </a:xfrm>
            <a:custGeom>
              <a:avLst/>
              <a:gdLst>
                <a:gd name="T0" fmla="*/ 227 w 272"/>
                <a:gd name="T1" fmla="*/ 0 h 771"/>
                <a:gd name="T2" fmla="*/ 0 w 272"/>
                <a:gd name="T3" fmla="*/ 726 h 771"/>
                <a:gd name="T4" fmla="*/ 182 w 272"/>
                <a:gd name="T5" fmla="*/ 771 h 771"/>
                <a:gd name="T6" fmla="*/ 272 w 272"/>
                <a:gd name="T7" fmla="*/ 363 h 771"/>
                <a:gd name="T8" fmla="*/ 227 w 272"/>
                <a:gd name="T9" fmla="*/ 0 h 7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771"/>
                <a:gd name="T17" fmla="*/ 272 w 272"/>
                <a:gd name="T18" fmla="*/ 771 h 7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771">
                  <a:moveTo>
                    <a:pt x="227" y="0"/>
                  </a:moveTo>
                  <a:lnTo>
                    <a:pt x="0" y="726"/>
                  </a:lnTo>
                  <a:lnTo>
                    <a:pt x="182" y="771"/>
                  </a:lnTo>
                  <a:lnTo>
                    <a:pt x="272" y="363"/>
                  </a:lnTo>
                  <a:lnTo>
                    <a:pt x="227" y="0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18" name="Freeform 190" descr="Циновка"/>
            <p:cNvSpPr>
              <a:spLocks/>
            </p:cNvSpPr>
            <p:nvPr/>
          </p:nvSpPr>
          <p:spPr bwMode="auto">
            <a:xfrm>
              <a:off x="3920" y="1956"/>
              <a:ext cx="236" cy="183"/>
            </a:xfrm>
            <a:custGeom>
              <a:avLst/>
              <a:gdLst>
                <a:gd name="T0" fmla="*/ 136 w 545"/>
                <a:gd name="T1" fmla="*/ 0 h 454"/>
                <a:gd name="T2" fmla="*/ 0 w 545"/>
                <a:gd name="T3" fmla="*/ 454 h 454"/>
                <a:gd name="T4" fmla="*/ 545 w 545"/>
                <a:gd name="T5" fmla="*/ 454 h 454"/>
                <a:gd name="T6" fmla="*/ 545 w 545"/>
                <a:gd name="T7" fmla="*/ 318 h 454"/>
                <a:gd name="T8" fmla="*/ 182 w 545"/>
                <a:gd name="T9" fmla="*/ 318 h 454"/>
                <a:gd name="T10" fmla="*/ 136 w 545"/>
                <a:gd name="T11" fmla="*/ 0 h 4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5"/>
                <a:gd name="T19" fmla="*/ 0 h 454"/>
                <a:gd name="T20" fmla="*/ 545 w 545"/>
                <a:gd name="T21" fmla="*/ 454 h 4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5" h="454">
                  <a:moveTo>
                    <a:pt x="136" y="0"/>
                  </a:moveTo>
                  <a:lnTo>
                    <a:pt x="0" y="454"/>
                  </a:lnTo>
                  <a:lnTo>
                    <a:pt x="545" y="454"/>
                  </a:lnTo>
                  <a:lnTo>
                    <a:pt x="545" y="318"/>
                  </a:lnTo>
                  <a:lnTo>
                    <a:pt x="182" y="318"/>
                  </a:lnTo>
                  <a:lnTo>
                    <a:pt x="136" y="0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19" name="Freeform 191"/>
            <p:cNvSpPr>
              <a:spLocks/>
            </p:cNvSpPr>
            <p:nvPr/>
          </p:nvSpPr>
          <p:spPr bwMode="auto">
            <a:xfrm rot="-5620212">
              <a:off x="4160" y="2059"/>
              <a:ext cx="49" cy="96"/>
            </a:xfrm>
            <a:custGeom>
              <a:avLst/>
              <a:gdLst>
                <a:gd name="T0" fmla="*/ 340 w 643"/>
                <a:gd name="T1" fmla="*/ 46 h 1082"/>
                <a:gd name="T2" fmla="*/ 23 w 643"/>
                <a:gd name="T3" fmla="*/ 635 h 1082"/>
                <a:gd name="T4" fmla="*/ 204 w 643"/>
                <a:gd name="T5" fmla="*/ 1044 h 1082"/>
                <a:gd name="T6" fmla="*/ 477 w 643"/>
                <a:gd name="T7" fmla="*/ 862 h 1082"/>
                <a:gd name="T8" fmla="*/ 431 w 643"/>
                <a:gd name="T9" fmla="*/ 726 h 1082"/>
                <a:gd name="T10" fmla="*/ 295 w 643"/>
                <a:gd name="T11" fmla="*/ 817 h 1082"/>
                <a:gd name="T12" fmla="*/ 250 w 643"/>
                <a:gd name="T13" fmla="*/ 681 h 1082"/>
                <a:gd name="T14" fmla="*/ 386 w 643"/>
                <a:gd name="T15" fmla="*/ 635 h 1082"/>
                <a:gd name="T16" fmla="*/ 340 w 643"/>
                <a:gd name="T17" fmla="*/ 272 h 1082"/>
                <a:gd name="T18" fmla="*/ 431 w 643"/>
                <a:gd name="T19" fmla="*/ 726 h 1082"/>
                <a:gd name="T20" fmla="*/ 613 w 643"/>
                <a:gd name="T21" fmla="*/ 681 h 1082"/>
                <a:gd name="T22" fmla="*/ 567 w 643"/>
                <a:gd name="T23" fmla="*/ 363 h 1082"/>
                <a:gd name="T24" fmla="*/ 613 w 643"/>
                <a:gd name="T25" fmla="*/ 91 h 1082"/>
                <a:gd name="T26" fmla="*/ 386 w 643"/>
                <a:gd name="T27" fmla="*/ 0 h 1082"/>
                <a:gd name="T28" fmla="*/ 340 w 643"/>
                <a:gd name="T29" fmla="*/ 91 h 108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3"/>
                <a:gd name="T46" fmla="*/ 0 h 1082"/>
                <a:gd name="T47" fmla="*/ 643 w 643"/>
                <a:gd name="T48" fmla="*/ 1082 h 108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20" name="Freeform 192"/>
            <p:cNvSpPr>
              <a:spLocks/>
            </p:cNvSpPr>
            <p:nvPr/>
          </p:nvSpPr>
          <p:spPr bwMode="auto">
            <a:xfrm>
              <a:off x="3989" y="1924"/>
              <a:ext cx="178" cy="213"/>
            </a:xfrm>
            <a:custGeom>
              <a:avLst/>
              <a:gdLst>
                <a:gd name="T0" fmla="*/ 409 w 409"/>
                <a:gd name="T1" fmla="*/ 0 h 499"/>
                <a:gd name="T2" fmla="*/ 0 w 409"/>
                <a:gd name="T3" fmla="*/ 499 h 499"/>
                <a:gd name="T4" fmla="*/ 409 w 409"/>
                <a:gd name="T5" fmla="*/ 499 h 499"/>
                <a:gd name="T6" fmla="*/ 409 w 409"/>
                <a:gd name="T7" fmla="*/ 0 h 4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9"/>
                <a:gd name="T13" fmla="*/ 0 h 499"/>
                <a:gd name="T14" fmla="*/ 409 w 409"/>
                <a:gd name="T15" fmla="*/ 499 h 4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9" h="499">
                  <a:moveTo>
                    <a:pt x="409" y="0"/>
                  </a:moveTo>
                  <a:lnTo>
                    <a:pt x="0" y="499"/>
                  </a:lnTo>
                  <a:lnTo>
                    <a:pt x="409" y="499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21" name="Freeform 193"/>
            <p:cNvSpPr>
              <a:spLocks/>
            </p:cNvSpPr>
            <p:nvPr/>
          </p:nvSpPr>
          <p:spPr bwMode="auto">
            <a:xfrm>
              <a:off x="4029" y="1752"/>
              <a:ext cx="138" cy="92"/>
            </a:xfrm>
            <a:custGeom>
              <a:avLst/>
              <a:gdLst>
                <a:gd name="T0" fmla="*/ 0 w 318"/>
                <a:gd name="T1" fmla="*/ 91 h 227"/>
                <a:gd name="T2" fmla="*/ 318 w 318"/>
                <a:gd name="T3" fmla="*/ 227 h 227"/>
                <a:gd name="T4" fmla="*/ 318 w 318"/>
                <a:gd name="T5" fmla="*/ 91 h 227"/>
                <a:gd name="T6" fmla="*/ 91 w 318"/>
                <a:gd name="T7" fmla="*/ 0 h 227"/>
                <a:gd name="T8" fmla="*/ 0 w 318"/>
                <a:gd name="T9" fmla="*/ 46 h 227"/>
                <a:gd name="T10" fmla="*/ 0 w 318"/>
                <a:gd name="T11" fmla="*/ 91 h 2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8"/>
                <a:gd name="T19" fmla="*/ 0 h 227"/>
                <a:gd name="T20" fmla="*/ 318 w 318"/>
                <a:gd name="T21" fmla="*/ 227 h 2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8" h="227">
                  <a:moveTo>
                    <a:pt x="0" y="91"/>
                  </a:moveTo>
                  <a:lnTo>
                    <a:pt x="318" y="227"/>
                  </a:lnTo>
                  <a:lnTo>
                    <a:pt x="318" y="91"/>
                  </a:lnTo>
                  <a:lnTo>
                    <a:pt x="91" y="0"/>
                  </a:lnTo>
                  <a:lnTo>
                    <a:pt x="0" y="46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6" name="Group 194"/>
          <p:cNvGrpSpPr>
            <a:grpSpLocks/>
          </p:cNvGrpSpPr>
          <p:nvPr/>
        </p:nvGrpSpPr>
        <p:grpSpPr bwMode="auto">
          <a:xfrm>
            <a:off x="5794375" y="2779713"/>
            <a:ext cx="936625" cy="1511300"/>
            <a:chOff x="3832" y="1752"/>
            <a:chExt cx="590" cy="952"/>
          </a:xfrm>
        </p:grpSpPr>
        <p:sp>
          <p:nvSpPr>
            <p:cNvPr id="17496" name="Freeform 195"/>
            <p:cNvSpPr>
              <a:spLocks/>
            </p:cNvSpPr>
            <p:nvPr/>
          </p:nvSpPr>
          <p:spPr bwMode="auto">
            <a:xfrm flipH="1">
              <a:off x="4245" y="2584"/>
              <a:ext cx="177" cy="119"/>
            </a:xfrm>
            <a:custGeom>
              <a:avLst/>
              <a:gdLst>
                <a:gd name="T0" fmla="*/ 695 w 1012"/>
                <a:gd name="T1" fmla="*/ 68 h 544"/>
                <a:gd name="T2" fmla="*/ 650 w 1012"/>
                <a:gd name="T3" fmla="*/ 204 h 544"/>
                <a:gd name="T4" fmla="*/ 559 w 1012"/>
                <a:gd name="T5" fmla="*/ 249 h 544"/>
                <a:gd name="T6" fmla="*/ 196 w 1012"/>
                <a:gd name="T7" fmla="*/ 295 h 544"/>
                <a:gd name="T8" fmla="*/ 60 w 1012"/>
                <a:gd name="T9" fmla="*/ 385 h 544"/>
                <a:gd name="T10" fmla="*/ 60 w 1012"/>
                <a:gd name="T11" fmla="*/ 476 h 544"/>
                <a:gd name="T12" fmla="*/ 423 w 1012"/>
                <a:gd name="T13" fmla="*/ 476 h 544"/>
                <a:gd name="T14" fmla="*/ 650 w 1012"/>
                <a:gd name="T15" fmla="*/ 385 h 544"/>
                <a:gd name="T16" fmla="*/ 740 w 1012"/>
                <a:gd name="T17" fmla="*/ 431 h 544"/>
                <a:gd name="T18" fmla="*/ 740 w 1012"/>
                <a:gd name="T19" fmla="*/ 476 h 544"/>
                <a:gd name="T20" fmla="*/ 967 w 1012"/>
                <a:gd name="T21" fmla="*/ 476 h 544"/>
                <a:gd name="T22" fmla="*/ 967 w 1012"/>
                <a:gd name="T23" fmla="*/ 68 h 544"/>
                <a:gd name="T24" fmla="*/ 695 w 1012"/>
                <a:gd name="T25" fmla="*/ 68 h 5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12"/>
                <a:gd name="T40" fmla="*/ 0 h 544"/>
                <a:gd name="T41" fmla="*/ 1012 w 1012"/>
                <a:gd name="T42" fmla="*/ 544 h 5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97" name="Freeform 196"/>
            <p:cNvSpPr>
              <a:spLocks/>
            </p:cNvSpPr>
            <p:nvPr/>
          </p:nvSpPr>
          <p:spPr bwMode="auto">
            <a:xfrm>
              <a:off x="3832" y="2585"/>
              <a:ext cx="177" cy="119"/>
            </a:xfrm>
            <a:custGeom>
              <a:avLst/>
              <a:gdLst>
                <a:gd name="T0" fmla="*/ 695 w 1012"/>
                <a:gd name="T1" fmla="*/ 68 h 544"/>
                <a:gd name="T2" fmla="*/ 650 w 1012"/>
                <a:gd name="T3" fmla="*/ 204 h 544"/>
                <a:gd name="T4" fmla="*/ 559 w 1012"/>
                <a:gd name="T5" fmla="*/ 249 h 544"/>
                <a:gd name="T6" fmla="*/ 196 w 1012"/>
                <a:gd name="T7" fmla="*/ 295 h 544"/>
                <a:gd name="T8" fmla="*/ 60 w 1012"/>
                <a:gd name="T9" fmla="*/ 385 h 544"/>
                <a:gd name="T10" fmla="*/ 60 w 1012"/>
                <a:gd name="T11" fmla="*/ 476 h 544"/>
                <a:gd name="T12" fmla="*/ 423 w 1012"/>
                <a:gd name="T13" fmla="*/ 476 h 544"/>
                <a:gd name="T14" fmla="*/ 650 w 1012"/>
                <a:gd name="T15" fmla="*/ 385 h 544"/>
                <a:gd name="T16" fmla="*/ 740 w 1012"/>
                <a:gd name="T17" fmla="*/ 431 h 544"/>
                <a:gd name="T18" fmla="*/ 740 w 1012"/>
                <a:gd name="T19" fmla="*/ 476 h 544"/>
                <a:gd name="T20" fmla="*/ 967 w 1012"/>
                <a:gd name="T21" fmla="*/ 476 h 544"/>
                <a:gd name="T22" fmla="*/ 967 w 1012"/>
                <a:gd name="T23" fmla="*/ 68 h 544"/>
                <a:gd name="T24" fmla="*/ 695 w 1012"/>
                <a:gd name="T25" fmla="*/ 68 h 5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12"/>
                <a:gd name="T40" fmla="*/ 0 h 544"/>
                <a:gd name="T41" fmla="*/ 1012 w 1012"/>
                <a:gd name="T42" fmla="*/ 544 h 5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98" name="Freeform 197"/>
            <p:cNvSpPr>
              <a:spLocks/>
            </p:cNvSpPr>
            <p:nvPr/>
          </p:nvSpPr>
          <p:spPr bwMode="auto">
            <a:xfrm flipH="1">
              <a:off x="4304" y="2173"/>
              <a:ext cx="53" cy="89"/>
            </a:xfrm>
            <a:custGeom>
              <a:avLst/>
              <a:gdLst>
                <a:gd name="T0" fmla="*/ 340 w 643"/>
                <a:gd name="T1" fmla="*/ 46 h 1082"/>
                <a:gd name="T2" fmla="*/ 23 w 643"/>
                <a:gd name="T3" fmla="*/ 635 h 1082"/>
                <a:gd name="T4" fmla="*/ 204 w 643"/>
                <a:gd name="T5" fmla="*/ 1044 h 1082"/>
                <a:gd name="T6" fmla="*/ 477 w 643"/>
                <a:gd name="T7" fmla="*/ 862 h 1082"/>
                <a:gd name="T8" fmla="*/ 431 w 643"/>
                <a:gd name="T9" fmla="*/ 726 h 1082"/>
                <a:gd name="T10" fmla="*/ 295 w 643"/>
                <a:gd name="T11" fmla="*/ 817 h 1082"/>
                <a:gd name="T12" fmla="*/ 250 w 643"/>
                <a:gd name="T13" fmla="*/ 681 h 1082"/>
                <a:gd name="T14" fmla="*/ 386 w 643"/>
                <a:gd name="T15" fmla="*/ 635 h 1082"/>
                <a:gd name="T16" fmla="*/ 340 w 643"/>
                <a:gd name="T17" fmla="*/ 272 h 1082"/>
                <a:gd name="T18" fmla="*/ 431 w 643"/>
                <a:gd name="T19" fmla="*/ 726 h 1082"/>
                <a:gd name="T20" fmla="*/ 613 w 643"/>
                <a:gd name="T21" fmla="*/ 681 h 1082"/>
                <a:gd name="T22" fmla="*/ 567 w 643"/>
                <a:gd name="T23" fmla="*/ 363 h 1082"/>
                <a:gd name="T24" fmla="*/ 613 w 643"/>
                <a:gd name="T25" fmla="*/ 91 h 1082"/>
                <a:gd name="T26" fmla="*/ 386 w 643"/>
                <a:gd name="T27" fmla="*/ 0 h 1082"/>
                <a:gd name="T28" fmla="*/ 340 w 643"/>
                <a:gd name="T29" fmla="*/ 91 h 108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3"/>
                <a:gd name="T46" fmla="*/ 0 h 1082"/>
                <a:gd name="T47" fmla="*/ 643 w 643"/>
                <a:gd name="T48" fmla="*/ 1082 h 108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99" name="Freeform 198" descr="Циновка"/>
            <p:cNvSpPr>
              <a:spLocks/>
            </p:cNvSpPr>
            <p:nvPr/>
          </p:nvSpPr>
          <p:spPr bwMode="auto">
            <a:xfrm>
              <a:off x="3956" y="1911"/>
              <a:ext cx="309" cy="335"/>
            </a:xfrm>
            <a:custGeom>
              <a:avLst/>
              <a:gdLst>
                <a:gd name="T0" fmla="*/ 356 w 816"/>
                <a:gd name="T1" fmla="*/ 15 h 1059"/>
                <a:gd name="T2" fmla="*/ 38 w 816"/>
                <a:gd name="T3" fmla="*/ 197 h 1059"/>
                <a:gd name="T4" fmla="*/ 129 w 816"/>
                <a:gd name="T5" fmla="*/ 877 h 1059"/>
                <a:gd name="T6" fmla="*/ 673 w 816"/>
                <a:gd name="T7" fmla="*/ 968 h 1059"/>
                <a:gd name="T8" fmla="*/ 809 w 816"/>
                <a:gd name="T9" fmla="*/ 333 h 1059"/>
                <a:gd name="T10" fmla="*/ 718 w 816"/>
                <a:gd name="T11" fmla="*/ 106 h 1059"/>
                <a:gd name="T12" fmla="*/ 356 w 816"/>
                <a:gd name="T13" fmla="*/ 15 h 10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6"/>
                <a:gd name="T22" fmla="*/ 0 h 1059"/>
                <a:gd name="T23" fmla="*/ 816 w 816"/>
                <a:gd name="T24" fmla="*/ 1059 h 10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6" h="1059">
                  <a:moveTo>
                    <a:pt x="356" y="15"/>
                  </a:moveTo>
                  <a:cubicBezTo>
                    <a:pt x="243" y="30"/>
                    <a:pt x="76" y="53"/>
                    <a:pt x="38" y="197"/>
                  </a:cubicBezTo>
                  <a:cubicBezTo>
                    <a:pt x="0" y="341"/>
                    <a:pt x="23" y="749"/>
                    <a:pt x="129" y="877"/>
                  </a:cubicBezTo>
                  <a:cubicBezTo>
                    <a:pt x="235" y="1005"/>
                    <a:pt x="560" y="1059"/>
                    <a:pt x="673" y="968"/>
                  </a:cubicBezTo>
                  <a:cubicBezTo>
                    <a:pt x="786" y="877"/>
                    <a:pt x="802" y="477"/>
                    <a:pt x="809" y="333"/>
                  </a:cubicBezTo>
                  <a:cubicBezTo>
                    <a:pt x="816" y="189"/>
                    <a:pt x="794" y="159"/>
                    <a:pt x="718" y="106"/>
                  </a:cubicBezTo>
                  <a:cubicBezTo>
                    <a:pt x="642" y="53"/>
                    <a:pt x="469" y="0"/>
                    <a:pt x="356" y="15"/>
                  </a:cubicBez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00" name="Freeform 199"/>
            <p:cNvSpPr>
              <a:spLocks/>
            </p:cNvSpPr>
            <p:nvPr/>
          </p:nvSpPr>
          <p:spPr bwMode="auto">
            <a:xfrm>
              <a:off x="4079" y="1770"/>
              <a:ext cx="94" cy="181"/>
            </a:xfrm>
            <a:custGeom>
              <a:avLst/>
              <a:gdLst>
                <a:gd name="T0" fmla="*/ 0 w 218"/>
                <a:gd name="T1" fmla="*/ 256 h 448"/>
                <a:gd name="T2" fmla="*/ 30 w 218"/>
                <a:gd name="T3" fmla="*/ 433 h 448"/>
                <a:gd name="T4" fmla="*/ 192 w 218"/>
                <a:gd name="T5" fmla="*/ 418 h 448"/>
                <a:gd name="T6" fmla="*/ 140 w 218"/>
                <a:gd name="T7" fmla="*/ 270 h 448"/>
                <a:gd name="T8" fmla="*/ 89 w 218"/>
                <a:gd name="T9" fmla="*/ 130 h 448"/>
                <a:gd name="T10" fmla="*/ 0 w 218"/>
                <a:gd name="T11" fmla="*/ 256 h 4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8"/>
                <a:gd name="T19" fmla="*/ 0 h 448"/>
                <a:gd name="T20" fmla="*/ 218 w 218"/>
                <a:gd name="T21" fmla="*/ 448 h 4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8" h="448">
                  <a:moveTo>
                    <a:pt x="0" y="256"/>
                  </a:moveTo>
                  <a:cubicBezTo>
                    <a:pt x="14" y="315"/>
                    <a:pt x="9" y="375"/>
                    <a:pt x="30" y="433"/>
                  </a:cubicBezTo>
                  <a:cubicBezTo>
                    <a:pt x="84" y="428"/>
                    <a:pt x="147" y="448"/>
                    <a:pt x="192" y="418"/>
                  </a:cubicBezTo>
                  <a:cubicBezTo>
                    <a:pt x="218" y="401"/>
                    <a:pt x="158" y="288"/>
                    <a:pt x="140" y="270"/>
                  </a:cubicBezTo>
                  <a:cubicBezTo>
                    <a:pt x="119" y="0"/>
                    <a:pt x="167" y="77"/>
                    <a:pt x="89" y="130"/>
                  </a:cubicBezTo>
                  <a:cubicBezTo>
                    <a:pt x="65" y="178"/>
                    <a:pt x="24" y="207"/>
                    <a:pt x="0" y="25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501" name="Group 200"/>
            <p:cNvGrpSpPr>
              <a:grpSpLocks/>
            </p:cNvGrpSpPr>
            <p:nvPr/>
          </p:nvGrpSpPr>
          <p:grpSpPr bwMode="auto">
            <a:xfrm>
              <a:off x="4015" y="1752"/>
              <a:ext cx="152" cy="165"/>
              <a:chOff x="2983" y="754"/>
              <a:chExt cx="1857" cy="2126"/>
            </a:xfrm>
          </p:grpSpPr>
          <p:sp>
            <p:nvSpPr>
              <p:cNvPr id="17508" name="Freeform 201"/>
              <p:cNvSpPr>
                <a:spLocks/>
              </p:cNvSpPr>
              <p:nvPr/>
            </p:nvSpPr>
            <p:spPr bwMode="auto">
              <a:xfrm>
                <a:off x="2983" y="798"/>
                <a:ext cx="1640" cy="2082"/>
              </a:xfrm>
              <a:custGeom>
                <a:avLst/>
                <a:gdLst>
                  <a:gd name="T0" fmla="*/ 820 w 1640"/>
                  <a:gd name="T1" fmla="*/ 7 h 2082"/>
                  <a:gd name="T2" fmla="*/ 539 w 1640"/>
                  <a:gd name="T3" fmla="*/ 81 h 2082"/>
                  <a:gd name="T4" fmla="*/ 333 w 1640"/>
                  <a:gd name="T5" fmla="*/ 192 h 2082"/>
                  <a:gd name="T6" fmla="*/ 222 w 1640"/>
                  <a:gd name="T7" fmla="*/ 302 h 2082"/>
                  <a:gd name="T8" fmla="*/ 89 w 1640"/>
                  <a:gd name="T9" fmla="*/ 516 h 2082"/>
                  <a:gd name="T10" fmla="*/ 170 w 1640"/>
                  <a:gd name="T11" fmla="*/ 627 h 2082"/>
                  <a:gd name="T12" fmla="*/ 155 w 1640"/>
                  <a:gd name="T13" fmla="*/ 1070 h 2082"/>
                  <a:gd name="T14" fmla="*/ 96 w 1640"/>
                  <a:gd name="T15" fmla="*/ 1196 h 2082"/>
                  <a:gd name="T16" fmla="*/ 0 w 1640"/>
                  <a:gd name="T17" fmla="*/ 1366 h 2082"/>
                  <a:gd name="T18" fmla="*/ 185 w 1640"/>
                  <a:gd name="T19" fmla="*/ 1580 h 2082"/>
                  <a:gd name="T20" fmla="*/ 237 w 1640"/>
                  <a:gd name="T21" fmla="*/ 1632 h 2082"/>
                  <a:gd name="T22" fmla="*/ 355 w 1640"/>
                  <a:gd name="T23" fmla="*/ 1764 h 2082"/>
                  <a:gd name="T24" fmla="*/ 569 w 1640"/>
                  <a:gd name="T25" fmla="*/ 2067 h 2082"/>
                  <a:gd name="T26" fmla="*/ 857 w 1640"/>
                  <a:gd name="T27" fmla="*/ 2052 h 2082"/>
                  <a:gd name="T28" fmla="*/ 1005 w 1640"/>
                  <a:gd name="T29" fmla="*/ 1956 h 2082"/>
                  <a:gd name="T30" fmla="*/ 1167 w 1640"/>
                  <a:gd name="T31" fmla="*/ 1816 h 2082"/>
                  <a:gd name="T32" fmla="*/ 1293 w 1640"/>
                  <a:gd name="T33" fmla="*/ 1683 h 2082"/>
                  <a:gd name="T34" fmla="*/ 1330 w 1640"/>
                  <a:gd name="T35" fmla="*/ 1609 h 2082"/>
                  <a:gd name="T36" fmla="*/ 1389 w 1640"/>
                  <a:gd name="T37" fmla="*/ 1462 h 2082"/>
                  <a:gd name="T38" fmla="*/ 1485 w 1640"/>
                  <a:gd name="T39" fmla="*/ 1373 h 2082"/>
                  <a:gd name="T40" fmla="*/ 1573 w 1640"/>
                  <a:gd name="T41" fmla="*/ 1255 h 2082"/>
                  <a:gd name="T42" fmla="*/ 1640 w 1640"/>
                  <a:gd name="T43" fmla="*/ 1107 h 2082"/>
                  <a:gd name="T44" fmla="*/ 1485 w 1640"/>
                  <a:gd name="T45" fmla="*/ 967 h 2082"/>
                  <a:gd name="T46" fmla="*/ 1359 w 1640"/>
                  <a:gd name="T47" fmla="*/ 967 h 2082"/>
                  <a:gd name="T48" fmla="*/ 1293 w 1640"/>
                  <a:gd name="T49" fmla="*/ 886 h 2082"/>
                  <a:gd name="T50" fmla="*/ 1204 w 1640"/>
                  <a:gd name="T51" fmla="*/ 672 h 2082"/>
                  <a:gd name="T52" fmla="*/ 997 w 1640"/>
                  <a:gd name="T53" fmla="*/ 539 h 2082"/>
                  <a:gd name="T54" fmla="*/ 975 w 1640"/>
                  <a:gd name="T55" fmla="*/ 295 h 2082"/>
                  <a:gd name="T56" fmla="*/ 909 w 1640"/>
                  <a:gd name="T57" fmla="*/ 324 h 2082"/>
                  <a:gd name="T58" fmla="*/ 643 w 1640"/>
                  <a:gd name="T59" fmla="*/ 391 h 2082"/>
                  <a:gd name="T60" fmla="*/ 599 w 1640"/>
                  <a:gd name="T61" fmla="*/ 413 h 2082"/>
                  <a:gd name="T62" fmla="*/ 473 w 1640"/>
                  <a:gd name="T63" fmla="*/ 531 h 2082"/>
                  <a:gd name="T64" fmla="*/ 67 w 1640"/>
                  <a:gd name="T65" fmla="*/ 605 h 20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40"/>
                  <a:gd name="T100" fmla="*/ 0 h 2082"/>
                  <a:gd name="T101" fmla="*/ 1640 w 1640"/>
                  <a:gd name="T102" fmla="*/ 2082 h 20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40" h="2082">
                    <a:moveTo>
                      <a:pt x="1182" y="29"/>
                    </a:moveTo>
                    <a:cubicBezTo>
                      <a:pt x="1053" y="16"/>
                      <a:pt x="949" y="0"/>
                      <a:pt x="820" y="7"/>
                    </a:cubicBezTo>
                    <a:cubicBezTo>
                      <a:pt x="777" y="15"/>
                      <a:pt x="738" y="29"/>
                      <a:pt x="695" y="36"/>
                    </a:cubicBezTo>
                    <a:cubicBezTo>
                      <a:pt x="648" y="52"/>
                      <a:pt x="580" y="53"/>
                      <a:pt x="539" y="81"/>
                    </a:cubicBezTo>
                    <a:cubicBezTo>
                      <a:pt x="508" y="102"/>
                      <a:pt x="445" y="126"/>
                      <a:pt x="407" y="140"/>
                    </a:cubicBezTo>
                    <a:cubicBezTo>
                      <a:pt x="384" y="162"/>
                      <a:pt x="357" y="172"/>
                      <a:pt x="333" y="192"/>
                    </a:cubicBezTo>
                    <a:cubicBezTo>
                      <a:pt x="285" y="232"/>
                      <a:pt x="337" y="198"/>
                      <a:pt x="288" y="228"/>
                    </a:cubicBezTo>
                    <a:cubicBezTo>
                      <a:pt x="244" y="290"/>
                      <a:pt x="268" y="267"/>
                      <a:pt x="222" y="302"/>
                    </a:cubicBezTo>
                    <a:cubicBezTo>
                      <a:pt x="211" y="335"/>
                      <a:pt x="177" y="356"/>
                      <a:pt x="155" y="384"/>
                    </a:cubicBezTo>
                    <a:cubicBezTo>
                      <a:pt x="123" y="426"/>
                      <a:pt x="118" y="474"/>
                      <a:pt x="89" y="516"/>
                    </a:cubicBezTo>
                    <a:cubicBezTo>
                      <a:pt x="91" y="543"/>
                      <a:pt x="76" y="579"/>
                      <a:pt x="96" y="598"/>
                    </a:cubicBezTo>
                    <a:cubicBezTo>
                      <a:pt x="159" y="657"/>
                      <a:pt x="212" y="565"/>
                      <a:pt x="170" y="627"/>
                    </a:cubicBezTo>
                    <a:cubicBezTo>
                      <a:pt x="158" y="718"/>
                      <a:pt x="129" y="833"/>
                      <a:pt x="185" y="915"/>
                    </a:cubicBezTo>
                    <a:cubicBezTo>
                      <a:pt x="202" y="968"/>
                      <a:pt x="185" y="1025"/>
                      <a:pt x="155" y="1070"/>
                    </a:cubicBezTo>
                    <a:cubicBezTo>
                      <a:pt x="136" y="1132"/>
                      <a:pt x="150" y="1102"/>
                      <a:pt x="111" y="1159"/>
                    </a:cubicBezTo>
                    <a:cubicBezTo>
                      <a:pt x="104" y="1170"/>
                      <a:pt x="101" y="1184"/>
                      <a:pt x="96" y="1196"/>
                    </a:cubicBezTo>
                    <a:cubicBezTo>
                      <a:pt x="80" y="1232"/>
                      <a:pt x="59" y="1267"/>
                      <a:pt x="37" y="1299"/>
                    </a:cubicBezTo>
                    <a:cubicBezTo>
                      <a:pt x="29" y="1323"/>
                      <a:pt x="0" y="1366"/>
                      <a:pt x="0" y="1366"/>
                    </a:cubicBezTo>
                    <a:cubicBezTo>
                      <a:pt x="63" y="1404"/>
                      <a:pt x="138" y="1410"/>
                      <a:pt x="207" y="1432"/>
                    </a:cubicBezTo>
                    <a:cubicBezTo>
                      <a:pt x="262" y="1470"/>
                      <a:pt x="214" y="1538"/>
                      <a:pt x="185" y="1580"/>
                    </a:cubicBezTo>
                    <a:cubicBezTo>
                      <a:pt x="187" y="1587"/>
                      <a:pt x="187" y="1597"/>
                      <a:pt x="192" y="1602"/>
                    </a:cubicBezTo>
                    <a:cubicBezTo>
                      <a:pt x="205" y="1615"/>
                      <a:pt x="237" y="1632"/>
                      <a:pt x="237" y="1632"/>
                    </a:cubicBezTo>
                    <a:cubicBezTo>
                      <a:pt x="250" y="1674"/>
                      <a:pt x="225" y="1705"/>
                      <a:pt x="274" y="1720"/>
                    </a:cubicBezTo>
                    <a:cubicBezTo>
                      <a:pt x="299" y="1737"/>
                      <a:pt x="355" y="1764"/>
                      <a:pt x="355" y="1764"/>
                    </a:cubicBezTo>
                    <a:cubicBezTo>
                      <a:pt x="377" y="1787"/>
                      <a:pt x="389" y="1812"/>
                      <a:pt x="407" y="1838"/>
                    </a:cubicBezTo>
                    <a:cubicBezTo>
                      <a:pt x="426" y="1936"/>
                      <a:pt x="466" y="2032"/>
                      <a:pt x="569" y="2067"/>
                    </a:cubicBezTo>
                    <a:cubicBezTo>
                      <a:pt x="607" y="2080"/>
                      <a:pt x="682" y="2080"/>
                      <a:pt x="709" y="2082"/>
                    </a:cubicBezTo>
                    <a:cubicBezTo>
                      <a:pt x="736" y="2078"/>
                      <a:pt x="821" y="2072"/>
                      <a:pt x="857" y="2052"/>
                    </a:cubicBezTo>
                    <a:cubicBezTo>
                      <a:pt x="881" y="2038"/>
                      <a:pt x="900" y="2016"/>
                      <a:pt x="923" y="2001"/>
                    </a:cubicBezTo>
                    <a:cubicBezTo>
                      <a:pt x="948" y="1984"/>
                      <a:pt x="980" y="1974"/>
                      <a:pt x="1005" y="1956"/>
                    </a:cubicBezTo>
                    <a:cubicBezTo>
                      <a:pt x="1047" y="1926"/>
                      <a:pt x="1080" y="1883"/>
                      <a:pt x="1123" y="1853"/>
                    </a:cubicBezTo>
                    <a:cubicBezTo>
                      <a:pt x="1153" y="1810"/>
                      <a:pt x="1120" y="1850"/>
                      <a:pt x="1167" y="1816"/>
                    </a:cubicBezTo>
                    <a:cubicBezTo>
                      <a:pt x="1200" y="1792"/>
                      <a:pt x="1180" y="1794"/>
                      <a:pt x="1211" y="1764"/>
                    </a:cubicBezTo>
                    <a:cubicBezTo>
                      <a:pt x="1239" y="1737"/>
                      <a:pt x="1270" y="1716"/>
                      <a:pt x="1293" y="1683"/>
                    </a:cubicBezTo>
                    <a:cubicBezTo>
                      <a:pt x="1314" y="1618"/>
                      <a:pt x="1280" y="1711"/>
                      <a:pt x="1322" y="1639"/>
                    </a:cubicBezTo>
                    <a:cubicBezTo>
                      <a:pt x="1327" y="1630"/>
                      <a:pt x="1326" y="1619"/>
                      <a:pt x="1330" y="1609"/>
                    </a:cubicBezTo>
                    <a:cubicBezTo>
                      <a:pt x="1338" y="1591"/>
                      <a:pt x="1351" y="1576"/>
                      <a:pt x="1359" y="1558"/>
                    </a:cubicBezTo>
                    <a:cubicBezTo>
                      <a:pt x="1373" y="1527"/>
                      <a:pt x="1378" y="1494"/>
                      <a:pt x="1389" y="1462"/>
                    </a:cubicBezTo>
                    <a:cubicBezTo>
                      <a:pt x="1402" y="1424"/>
                      <a:pt x="1398" y="1388"/>
                      <a:pt x="1433" y="1366"/>
                    </a:cubicBezTo>
                    <a:cubicBezTo>
                      <a:pt x="1450" y="1368"/>
                      <a:pt x="1468" y="1376"/>
                      <a:pt x="1485" y="1373"/>
                    </a:cubicBezTo>
                    <a:cubicBezTo>
                      <a:pt x="1512" y="1368"/>
                      <a:pt x="1516" y="1316"/>
                      <a:pt x="1529" y="1299"/>
                    </a:cubicBezTo>
                    <a:cubicBezTo>
                      <a:pt x="1542" y="1283"/>
                      <a:pt x="1561" y="1272"/>
                      <a:pt x="1573" y="1255"/>
                    </a:cubicBezTo>
                    <a:cubicBezTo>
                      <a:pt x="1585" y="1238"/>
                      <a:pt x="1598" y="1220"/>
                      <a:pt x="1610" y="1203"/>
                    </a:cubicBezTo>
                    <a:cubicBezTo>
                      <a:pt x="1628" y="1178"/>
                      <a:pt x="1630" y="1136"/>
                      <a:pt x="1640" y="1107"/>
                    </a:cubicBezTo>
                    <a:cubicBezTo>
                      <a:pt x="1623" y="973"/>
                      <a:pt x="1637" y="1017"/>
                      <a:pt x="1588" y="945"/>
                    </a:cubicBezTo>
                    <a:cubicBezTo>
                      <a:pt x="1546" y="950"/>
                      <a:pt x="1523" y="955"/>
                      <a:pt x="1485" y="967"/>
                    </a:cubicBezTo>
                    <a:cubicBezTo>
                      <a:pt x="1429" y="1023"/>
                      <a:pt x="1441" y="1001"/>
                      <a:pt x="1426" y="923"/>
                    </a:cubicBezTo>
                    <a:cubicBezTo>
                      <a:pt x="1401" y="938"/>
                      <a:pt x="1387" y="958"/>
                      <a:pt x="1359" y="967"/>
                    </a:cubicBezTo>
                    <a:cubicBezTo>
                      <a:pt x="1332" y="1007"/>
                      <a:pt x="1307" y="998"/>
                      <a:pt x="1256" y="1004"/>
                    </a:cubicBezTo>
                    <a:cubicBezTo>
                      <a:pt x="1240" y="960"/>
                      <a:pt x="1278" y="927"/>
                      <a:pt x="1293" y="886"/>
                    </a:cubicBezTo>
                    <a:cubicBezTo>
                      <a:pt x="1288" y="834"/>
                      <a:pt x="1288" y="782"/>
                      <a:pt x="1278" y="731"/>
                    </a:cubicBezTo>
                    <a:cubicBezTo>
                      <a:pt x="1271" y="697"/>
                      <a:pt x="1228" y="686"/>
                      <a:pt x="1204" y="672"/>
                    </a:cubicBezTo>
                    <a:cubicBezTo>
                      <a:pt x="1163" y="648"/>
                      <a:pt x="1129" y="619"/>
                      <a:pt x="1086" y="598"/>
                    </a:cubicBezTo>
                    <a:cubicBezTo>
                      <a:pt x="1059" y="571"/>
                      <a:pt x="1033" y="550"/>
                      <a:pt x="997" y="539"/>
                    </a:cubicBezTo>
                    <a:cubicBezTo>
                      <a:pt x="932" y="471"/>
                      <a:pt x="965" y="396"/>
                      <a:pt x="990" y="317"/>
                    </a:cubicBezTo>
                    <a:cubicBezTo>
                      <a:pt x="985" y="310"/>
                      <a:pt x="984" y="297"/>
                      <a:pt x="975" y="295"/>
                    </a:cubicBezTo>
                    <a:cubicBezTo>
                      <a:pt x="966" y="293"/>
                      <a:pt x="961" y="306"/>
                      <a:pt x="953" y="310"/>
                    </a:cubicBezTo>
                    <a:cubicBezTo>
                      <a:pt x="939" y="316"/>
                      <a:pt x="923" y="319"/>
                      <a:pt x="909" y="324"/>
                    </a:cubicBezTo>
                    <a:cubicBezTo>
                      <a:pt x="855" y="344"/>
                      <a:pt x="803" y="352"/>
                      <a:pt x="746" y="361"/>
                    </a:cubicBezTo>
                    <a:cubicBezTo>
                      <a:pt x="712" y="373"/>
                      <a:pt x="677" y="380"/>
                      <a:pt x="643" y="391"/>
                    </a:cubicBezTo>
                    <a:cubicBezTo>
                      <a:pt x="636" y="396"/>
                      <a:pt x="629" y="402"/>
                      <a:pt x="621" y="406"/>
                    </a:cubicBezTo>
                    <a:cubicBezTo>
                      <a:pt x="614" y="409"/>
                      <a:pt x="605" y="409"/>
                      <a:pt x="599" y="413"/>
                    </a:cubicBezTo>
                    <a:cubicBezTo>
                      <a:pt x="539" y="452"/>
                      <a:pt x="609" y="423"/>
                      <a:pt x="554" y="443"/>
                    </a:cubicBezTo>
                    <a:cubicBezTo>
                      <a:pt x="535" y="462"/>
                      <a:pt x="497" y="515"/>
                      <a:pt x="473" y="531"/>
                    </a:cubicBezTo>
                    <a:cubicBezTo>
                      <a:pt x="383" y="592"/>
                      <a:pt x="235" y="580"/>
                      <a:pt x="141" y="583"/>
                    </a:cubicBezTo>
                    <a:cubicBezTo>
                      <a:pt x="126" y="588"/>
                      <a:pt x="76" y="596"/>
                      <a:pt x="67" y="605"/>
                    </a:cubicBezTo>
                    <a:cubicBezTo>
                      <a:pt x="65" y="607"/>
                      <a:pt x="72" y="610"/>
                      <a:pt x="74" y="612"/>
                    </a:cubicBezTo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09" name="Freeform 202"/>
              <p:cNvSpPr>
                <a:spLocks/>
              </p:cNvSpPr>
              <p:nvPr/>
            </p:nvSpPr>
            <p:spPr bwMode="auto">
              <a:xfrm>
                <a:off x="2990" y="754"/>
                <a:ext cx="1850" cy="1724"/>
              </a:xfrm>
              <a:custGeom>
                <a:avLst/>
                <a:gdLst>
                  <a:gd name="T0" fmla="*/ 897 w 1850"/>
                  <a:gd name="T1" fmla="*/ 317 h 1498"/>
                  <a:gd name="T2" fmla="*/ 683 w 1850"/>
                  <a:gd name="T3" fmla="*/ 369 h 1498"/>
                  <a:gd name="T4" fmla="*/ 572 w 1850"/>
                  <a:gd name="T5" fmla="*/ 406 h 1498"/>
                  <a:gd name="T6" fmla="*/ 520 w 1850"/>
                  <a:gd name="T7" fmla="*/ 435 h 1498"/>
                  <a:gd name="T8" fmla="*/ 343 w 1850"/>
                  <a:gd name="T9" fmla="*/ 546 h 1498"/>
                  <a:gd name="T10" fmla="*/ 181 w 1850"/>
                  <a:gd name="T11" fmla="*/ 554 h 1498"/>
                  <a:gd name="T12" fmla="*/ 18 w 1850"/>
                  <a:gd name="T13" fmla="*/ 546 h 1498"/>
                  <a:gd name="T14" fmla="*/ 63 w 1850"/>
                  <a:gd name="T15" fmla="*/ 502 h 1498"/>
                  <a:gd name="T16" fmla="*/ 114 w 1850"/>
                  <a:gd name="T17" fmla="*/ 428 h 1498"/>
                  <a:gd name="T18" fmla="*/ 247 w 1850"/>
                  <a:gd name="T19" fmla="*/ 214 h 1498"/>
                  <a:gd name="T20" fmla="*/ 269 w 1850"/>
                  <a:gd name="T21" fmla="*/ 192 h 1498"/>
                  <a:gd name="T22" fmla="*/ 299 w 1850"/>
                  <a:gd name="T23" fmla="*/ 177 h 1498"/>
                  <a:gd name="T24" fmla="*/ 314 w 1850"/>
                  <a:gd name="T25" fmla="*/ 155 h 1498"/>
                  <a:gd name="T26" fmla="*/ 380 w 1850"/>
                  <a:gd name="T27" fmla="*/ 125 h 1498"/>
                  <a:gd name="T28" fmla="*/ 491 w 1850"/>
                  <a:gd name="T29" fmla="*/ 59 h 1498"/>
                  <a:gd name="T30" fmla="*/ 565 w 1850"/>
                  <a:gd name="T31" fmla="*/ 0 h 1498"/>
                  <a:gd name="T32" fmla="*/ 1222 w 1850"/>
                  <a:gd name="T33" fmla="*/ 22 h 1498"/>
                  <a:gd name="T34" fmla="*/ 1362 w 1850"/>
                  <a:gd name="T35" fmla="*/ 44 h 1498"/>
                  <a:gd name="T36" fmla="*/ 1443 w 1850"/>
                  <a:gd name="T37" fmla="*/ 66 h 1498"/>
                  <a:gd name="T38" fmla="*/ 1547 w 1850"/>
                  <a:gd name="T39" fmla="*/ 140 h 1498"/>
                  <a:gd name="T40" fmla="*/ 1650 w 1850"/>
                  <a:gd name="T41" fmla="*/ 214 h 1498"/>
                  <a:gd name="T42" fmla="*/ 1739 w 1850"/>
                  <a:gd name="T43" fmla="*/ 332 h 1498"/>
                  <a:gd name="T44" fmla="*/ 1761 w 1850"/>
                  <a:gd name="T45" fmla="*/ 664 h 1498"/>
                  <a:gd name="T46" fmla="*/ 1783 w 1850"/>
                  <a:gd name="T47" fmla="*/ 967 h 1498"/>
                  <a:gd name="T48" fmla="*/ 1798 w 1850"/>
                  <a:gd name="T49" fmla="*/ 1152 h 1498"/>
                  <a:gd name="T50" fmla="*/ 1850 w 1850"/>
                  <a:gd name="T51" fmla="*/ 1447 h 1498"/>
                  <a:gd name="T52" fmla="*/ 1835 w 1850"/>
                  <a:gd name="T53" fmla="*/ 1491 h 1498"/>
                  <a:gd name="T54" fmla="*/ 1783 w 1850"/>
                  <a:gd name="T55" fmla="*/ 1477 h 1498"/>
                  <a:gd name="T56" fmla="*/ 1650 w 1850"/>
                  <a:gd name="T57" fmla="*/ 1403 h 1498"/>
                  <a:gd name="T58" fmla="*/ 1613 w 1850"/>
                  <a:gd name="T59" fmla="*/ 1388 h 1498"/>
                  <a:gd name="T60" fmla="*/ 1569 w 1850"/>
                  <a:gd name="T61" fmla="*/ 1358 h 1498"/>
                  <a:gd name="T62" fmla="*/ 1532 w 1850"/>
                  <a:gd name="T63" fmla="*/ 1322 h 1498"/>
                  <a:gd name="T64" fmla="*/ 1495 w 1850"/>
                  <a:gd name="T65" fmla="*/ 1277 h 1498"/>
                  <a:gd name="T66" fmla="*/ 1532 w 1850"/>
                  <a:gd name="T67" fmla="*/ 1203 h 1498"/>
                  <a:gd name="T68" fmla="*/ 1576 w 1850"/>
                  <a:gd name="T69" fmla="*/ 1174 h 1498"/>
                  <a:gd name="T70" fmla="*/ 1554 w 1850"/>
                  <a:gd name="T71" fmla="*/ 915 h 1498"/>
                  <a:gd name="T72" fmla="*/ 1466 w 1850"/>
                  <a:gd name="T73" fmla="*/ 952 h 1498"/>
                  <a:gd name="T74" fmla="*/ 1466 w 1850"/>
                  <a:gd name="T75" fmla="*/ 952 h 1498"/>
                  <a:gd name="T76" fmla="*/ 1384 w 1850"/>
                  <a:gd name="T77" fmla="*/ 982 h 1498"/>
                  <a:gd name="T78" fmla="*/ 1340 w 1850"/>
                  <a:gd name="T79" fmla="*/ 1011 h 1498"/>
                  <a:gd name="T80" fmla="*/ 1237 w 1850"/>
                  <a:gd name="T81" fmla="*/ 1026 h 1498"/>
                  <a:gd name="T82" fmla="*/ 1170 w 1850"/>
                  <a:gd name="T83" fmla="*/ 1011 h 1498"/>
                  <a:gd name="T84" fmla="*/ 1155 w 1850"/>
                  <a:gd name="T85" fmla="*/ 989 h 1498"/>
                  <a:gd name="T86" fmla="*/ 1185 w 1850"/>
                  <a:gd name="T87" fmla="*/ 805 h 1498"/>
                  <a:gd name="T88" fmla="*/ 1089 w 1850"/>
                  <a:gd name="T89" fmla="*/ 657 h 1498"/>
                  <a:gd name="T90" fmla="*/ 971 w 1850"/>
                  <a:gd name="T91" fmla="*/ 598 h 1498"/>
                  <a:gd name="T92" fmla="*/ 882 w 1850"/>
                  <a:gd name="T93" fmla="*/ 517 h 1498"/>
                  <a:gd name="T94" fmla="*/ 867 w 1850"/>
                  <a:gd name="T95" fmla="*/ 472 h 1498"/>
                  <a:gd name="T96" fmla="*/ 816 w 1850"/>
                  <a:gd name="T97" fmla="*/ 325 h 149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850"/>
                  <a:gd name="T148" fmla="*/ 0 h 1498"/>
                  <a:gd name="T149" fmla="*/ 1850 w 1850"/>
                  <a:gd name="T150" fmla="*/ 1498 h 149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850" h="1498">
                    <a:moveTo>
                      <a:pt x="897" y="317"/>
                    </a:moveTo>
                    <a:cubicBezTo>
                      <a:pt x="824" y="330"/>
                      <a:pt x="755" y="352"/>
                      <a:pt x="683" y="369"/>
                    </a:cubicBezTo>
                    <a:cubicBezTo>
                      <a:pt x="647" y="387"/>
                      <a:pt x="611" y="396"/>
                      <a:pt x="572" y="406"/>
                    </a:cubicBezTo>
                    <a:cubicBezTo>
                      <a:pt x="556" y="417"/>
                      <a:pt x="536" y="423"/>
                      <a:pt x="520" y="435"/>
                    </a:cubicBezTo>
                    <a:cubicBezTo>
                      <a:pt x="472" y="469"/>
                      <a:pt x="408" y="541"/>
                      <a:pt x="343" y="546"/>
                    </a:cubicBezTo>
                    <a:cubicBezTo>
                      <a:pt x="289" y="550"/>
                      <a:pt x="235" y="551"/>
                      <a:pt x="181" y="554"/>
                    </a:cubicBezTo>
                    <a:cubicBezTo>
                      <a:pt x="127" y="571"/>
                      <a:pt x="86" y="588"/>
                      <a:pt x="18" y="546"/>
                    </a:cubicBezTo>
                    <a:cubicBezTo>
                      <a:pt x="0" y="535"/>
                      <a:pt x="48" y="517"/>
                      <a:pt x="63" y="502"/>
                    </a:cubicBezTo>
                    <a:cubicBezTo>
                      <a:pt x="87" y="479"/>
                      <a:pt x="100" y="459"/>
                      <a:pt x="114" y="428"/>
                    </a:cubicBezTo>
                    <a:cubicBezTo>
                      <a:pt x="145" y="357"/>
                      <a:pt x="164" y="241"/>
                      <a:pt x="247" y="214"/>
                    </a:cubicBezTo>
                    <a:cubicBezTo>
                      <a:pt x="254" y="207"/>
                      <a:pt x="261" y="198"/>
                      <a:pt x="269" y="192"/>
                    </a:cubicBezTo>
                    <a:cubicBezTo>
                      <a:pt x="278" y="186"/>
                      <a:pt x="290" y="184"/>
                      <a:pt x="299" y="177"/>
                    </a:cubicBezTo>
                    <a:cubicBezTo>
                      <a:pt x="306" y="171"/>
                      <a:pt x="307" y="161"/>
                      <a:pt x="314" y="155"/>
                    </a:cubicBezTo>
                    <a:cubicBezTo>
                      <a:pt x="331" y="141"/>
                      <a:pt x="361" y="136"/>
                      <a:pt x="380" y="125"/>
                    </a:cubicBezTo>
                    <a:cubicBezTo>
                      <a:pt x="428" y="98"/>
                      <a:pt x="437" y="77"/>
                      <a:pt x="491" y="59"/>
                    </a:cubicBezTo>
                    <a:cubicBezTo>
                      <a:pt x="515" y="35"/>
                      <a:pt x="541" y="24"/>
                      <a:pt x="565" y="0"/>
                    </a:cubicBezTo>
                    <a:cubicBezTo>
                      <a:pt x="888" y="4"/>
                      <a:pt x="982" y="0"/>
                      <a:pt x="1222" y="22"/>
                    </a:cubicBezTo>
                    <a:cubicBezTo>
                      <a:pt x="1271" y="31"/>
                      <a:pt x="1311" y="39"/>
                      <a:pt x="1362" y="44"/>
                    </a:cubicBezTo>
                    <a:cubicBezTo>
                      <a:pt x="1390" y="50"/>
                      <a:pt x="1416" y="59"/>
                      <a:pt x="1443" y="66"/>
                    </a:cubicBezTo>
                    <a:cubicBezTo>
                      <a:pt x="1477" y="90"/>
                      <a:pt x="1510" y="121"/>
                      <a:pt x="1547" y="140"/>
                    </a:cubicBezTo>
                    <a:cubicBezTo>
                      <a:pt x="1560" y="179"/>
                      <a:pt x="1614" y="195"/>
                      <a:pt x="1650" y="214"/>
                    </a:cubicBezTo>
                    <a:cubicBezTo>
                      <a:pt x="1697" y="239"/>
                      <a:pt x="1720" y="285"/>
                      <a:pt x="1739" y="332"/>
                    </a:cubicBezTo>
                    <a:cubicBezTo>
                      <a:pt x="1743" y="470"/>
                      <a:pt x="1742" y="546"/>
                      <a:pt x="1761" y="664"/>
                    </a:cubicBezTo>
                    <a:cubicBezTo>
                      <a:pt x="1766" y="817"/>
                      <a:pt x="1765" y="853"/>
                      <a:pt x="1783" y="967"/>
                    </a:cubicBezTo>
                    <a:cubicBezTo>
                      <a:pt x="1788" y="1029"/>
                      <a:pt x="1793" y="1090"/>
                      <a:pt x="1798" y="1152"/>
                    </a:cubicBezTo>
                    <a:cubicBezTo>
                      <a:pt x="1805" y="1243"/>
                      <a:pt x="1794" y="1365"/>
                      <a:pt x="1850" y="1447"/>
                    </a:cubicBezTo>
                    <a:cubicBezTo>
                      <a:pt x="1845" y="1462"/>
                      <a:pt x="1849" y="1485"/>
                      <a:pt x="1835" y="1491"/>
                    </a:cubicBezTo>
                    <a:cubicBezTo>
                      <a:pt x="1819" y="1498"/>
                      <a:pt x="1800" y="1483"/>
                      <a:pt x="1783" y="1477"/>
                    </a:cubicBezTo>
                    <a:cubicBezTo>
                      <a:pt x="1736" y="1460"/>
                      <a:pt x="1694" y="1426"/>
                      <a:pt x="1650" y="1403"/>
                    </a:cubicBezTo>
                    <a:cubicBezTo>
                      <a:pt x="1638" y="1397"/>
                      <a:pt x="1625" y="1394"/>
                      <a:pt x="1613" y="1388"/>
                    </a:cubicBezTo>
                    <a:cubicBezTo>
                      <a:pt x="1597" y="1379"/>
                      <a:pt x="1569" y="1358"/>
                      <a:pt x="1569" y="1358"/>
                    </a:cubicBezTo>
                    <a:cubicBezTo>
                      <a:pt x="1526" y="1294"/>
                      <a:pt x="1584" y="1374"/>
                      <a:pt x="1532" y="1322"/>
                    </a:cubicBezTo>
                    <a:cubicBezTo>
                      <a:pt x="1518" y="1308"/>
                      <a:pt x="1509" y="1291"/>
                      <a:pt x="1495" y="1277"/>
                    </a:cubicBezTo>
                    <a:cubicBezTo>
                      <a:pt x="1485" y="1245"/>
                      <a:pt x="1506" y="1224"/>
                      <a:pt x="1532" y="1203"/>
                    </a:cubicBezTo>
                    <a:cubicBezTo>
                      <a:pt x="1546" y="1192"/>
                      <a:pt x="1576" y="1174"/>
                      <a:pt x="1576" y="1174"/>
                    </a:cubicBezTo>
                    <a:cubicBezTo>
                      <a:pt x="1630" y="1095"/>
                      <a:pt x="1575" y="998"/>
                      <a:pt x="1554" y="915"/>
                    </a:cubicBezTo>
                    <a:cubicBezTo>
                      <a:pt x="1493" y="926"/>
                      <a:pt x="1522" y="915"/>
                      <a:pt x="1466" y="952"/>
                    </a:cubicBezTo>
                    <a:cubicBezTo>
                      <a:pt x="1437" y="960"/>
                      <a:pt x="1410" y="966"/>
                      <a:pt x="1384" y="982"/>
                    </a:cubicBezTo>
                    <a:cubicBezTo>
                      <a:pt x="1369" y="991"/>
                      <a:pt x="1357" y="1008"/>
                      <a:pt x="1340" y="1011"/>
                    </a:cubicBezTo>
                    <a:cubicBezTo>
                      <a:pt x="1277" y="1023"/>
                      <a:pt x="1311" y="1017"/>
                      <a:pt x="1237" y="1026"/>
                    </a:cubicBezTo>
                    <a:cubicBezTo>
                      <a:pt x="1215" y="1021"/>
                      <a:pt x="1191" y="1020"/>
                      <a:pt x="1170" y="1011"/>
                    </a:cubicBezTo>
                    <a:cubicBezTo>
                      <a:pt x="1162" y="1007"/>
                      <a:pt x="1156" y="998"/>
                      <a:pt x="1155" y="989"/>
                    </a:cubicBezTo>
                    <a:cubicBezTo>
                      <a:pt x="1152" y="933"/>
                      <a:pt x="1168" y="860"/>
                      <a:pt x="1185" y="805"/>
                    </a:cubicBezTo>
                    <a:cubicBezTo>
                      <a:pt x="1170" y="725"/>
                      <a:pt x="1165" y="688"/>
                      <a:pt x="1089" y="657"/>
                    </a:cubicBezTo>
                    <a:cubicBezTo>
                      <a:pt x="1056" y="624"/>
                      <a:pt x="1014" y="612"/>
                      <a:pt x="971" y="598"/>
                    </a:cubicBezTo>
                    <a:cubicBezTo>
                      <a:pt x="937" y="573"/>
                      <a:pt x="916" y="539"/>
                      <a:pt x="882" y="517"/>
                    </a:cubicBezTo>
                    <a:cubicBezTo>
                      <a:pt x="877" y="502"/>
                      <a:pt x="869" y="488"/>
                      <a:pt x="867" y="472"/>
                    </a:cubicBezTo>
                    <a:cubicBezTo>
                      <a:pt x="843" y="313"/>
                      <a:pt x="904" y="325"/>
                      <a:pt x="816" y="325"/>
                    </a:cubicBezTo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502" name="Freeform 203" descr="Джинсовая ткань"/>
            <p:cNvSpPr>
              <a:spLocks/>
            </p:cNvSpPr>
            <p:nvPr/>
          </p:nvSpPr>
          <p:spPr bwMode="auto">
            <a:xfrm>
              <a:off x="3905" y="2210"/>
              <a:ext cx="432" cy="439"/>
            </a:xfrm>
            <a:custGeom>
              <a:avLst/>
              <a:gdLst>
                <a:gd name="T0" fmla="*/ 272 w 998"/>
                <a:gd name="T1" fmla="*/ 0 h 952"/>
                <a:gd name="T2" fmla="*/ 0 w 998"/>
                <a:gd name="T3" fmla="*/ 907 h 952"/>
                <a:gd name="T4" fmla="*/ 272 w 998"/>
                <a:gd name="T5" fmla="*/ 952 h 952"/>
                <a:gd name="T6" fmla="*/ 499 w 998"/>
                <a:gd name="T7" fmla="*/ 227 h 952"/>
                <a:gd name="T8" fmla="*/ 726 w 998"/>
                <a:gd name="T9" fmla="*/ 952 h 952"/>
                <a:gd name="T10" fmla="*/ 998 w 998"/>
                <a:gd name="T11" fmla="*/ 907 h 952"/>
                <a:gd name="T12" fmla="*/ 726 w 998"/>
                <a:gd name="T13" fmla="*/ 0 h 952"/>
                <a:gd name="T14" fmla="*/ 272 w 998"/>
                <a:gd name="T15" fmla="*/ 0 h 9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8"/>
                <a:gd name="T25" fmla="*/ 0 h 952"/>
                <a:gd name="T26" fmla="*/ 998 w 998"/>
                <a:gd name="T27" fmla="*/ 952 h 9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8" h="952">
                  <a:moveTo>
                    <a:pt x="272" y="0"/>
                  </a:moveTo>
                  <a:lnTo>
                    <a:pt x="0" y="907"/>
                  </a:lnTo>
                  <a:lnTo>
                    <a:pt x="272" y="952"/>
                  </a:lnTo>
                  <a:lnTo>
                    <a:pt x="499" y="227"/>
                  </a:lnTo>
                  <a:lnTo>
                    <a:pt x="726" y="952"/>
                  </a:lnTo>
                  <a:lnTo>
                    <a:pt x="998" y="907"/>
                  </a:lnTo>
                  <a:lnTo>
                    <a:pt x="726" y="0"/>
                  </a:lnTo>
                  <a:lnTo>
                    <a:pt x="272" y="0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03" name="Freeform 204" descr="Циновка"/>
            <p:cNvSpPr>
              <a:spLocks/>
            </p:cNvSpPr>
            <p:nvPr/>
          </p:nvSpPr>
          <p:spPr bwMode="auto">
            <a:xfrm flipH="1">
              <a:off x="4242" y="1969"/>
              <a:ext cx="118" cy="238"/>
            </a:xfrm>
            <a:custGeom>
              <a:avLst/>
              <a:gdLst>
                <a:gd name="T0" fmla="*/ 227 w 272"/>
                <a:gd name="T1" fmla="*/ 0 h 771"/>
                <a:gd name="T2" fmla="*/ 0 w 272"/>
                <a:gd name="T3" fmla="*/ 726 h 771"/>
                <a:gd name="T4" fmla="*/ 182 w 272"/>
                <a:gd name="T5" fmla="*/ 771 h 771"/>
                <a:gd name="T6" fmla="*/ 272 w 272"/>
                <a:gd name="T7" fmla="*/ 363 h 771"/>
                <a:gd name="T8" fmla="*/ 227 w 272"/>
                <a:gd name="T9" fmla="*/ 0 h 7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771"/>
                <a:gd name="T17" fmla="*/ 272 w 272"/>
                <a:gd name="T18" fmla="*/ 771 h 7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771">
                  <a:moveTo>
                    <a:pt x="227" y="0"/>
                  </a:moveTo>
                  <a:lnTo>
                    <a:pt x="0" y="726"/>
                  </a:lnTo>
                  <a:lnTo>
                    <a:pt x="182" y="771"/>
                  </a:lnTo>
                  <a:lnTo>
                    <a:pt x="272" y="363"/>
                  </a:lnTo>
                  <a:lnTo>
                    <a:pt x="227" y="0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04" name="Freeform 205" descr="Циновка"/>
            <p:cNvSpPr>
              <a:spLocks/>
            </p:cNvSpPr>
            <p:nvPr/>
          </p:nvSpPr>
          <p:spPr bwMode="auto">
            <a:xfrm>
              <a:off x="3920" y="1956"/>
              <a:ext cx="236" cy="183"/>
            </a:xfrm>
            <a:custGeom>
              <a:avLst/>
              <a:gdLst>
                <a:gd name="T0" fmla="*/ 136 w 545"/>
                <a:gd name="T1" fmla="*/ 0 h 454"/>
                <a:gd name="T2" fmla="*/ 0 w 545"/>
                <a:gd name="T3" fmla="*/ 454 h 454"/>
                <a:gd name="T4" fmla="*/ 545 w 545"/>
                <a:gd name="T5" fmla="*/ 454 h 454"/>
                <a:gd name="T6" fmla="*/ 545 w 545"/>
                <a:gd name="T7" fmla="*/ 318 h 454"/>
                <a:gd name="T8" fmla="*/ 182 w 545"/>
                <a:gd name="T9" fmla="*/ 318 h 454"/>
                <a:gd name="T10" fmla="*/ 136 w 545"/>
                <a:gd name="T11" fmla="*/ 0 h 4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5"/>
                <a:gd name="T19" fmla="*/ 0 h 454"/>
                <a:gd name="T20" fmla="*/ 545 w 545"/>
                <a:gd name="T21" fmla="*/ 454 h 4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5" h="454">
                  <a:moveTo>
                    <a:pt x="136" y="0"/>
                  </a:moveTo>
                  <a:lnTo>
                    <a:pt x="0" y="454"/>
                  </a:lnTo>
                  <a:lnTo>
                    <a:pt x="545" y="454"/>
                  </a:lnTo>
                  <a:lnTo>
                    <a:pt x="545" y="318"/>
                  </a:lnTo>
                  <a:lnTo>
                    <a:pt x="182" y="318"/>
                  </a:lnTo>
                  <a:lnTo>
                    <a:pt x="136" y="0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05" name="Freeform 206"/>
            <p:cNvSpPr>
              <a:spLocks/>
            </p:cNvSpPr>
            <p:nvPr/>
          </p:nvSpPr>
          <p:spPr bwMode="auto">
            <a:xfrm rot="-5620212">
              <a:off x="4160" y="2059"/>
              <a:ext cx="49" cy="96"/>
            </a:xfrm>
            <a:custGeom>
              <a:avLst/>
              <a:gdLst>
                <a:gd name="T0" fmla="*/ 340 w 643"/>
                <a:gd name="T1" fmla="*/ 46 h 1082"/>
                <a:gd name="T2" fmla="*/ 23 w 643"/>
                <a:gd name="T3" fmla="*/ 635 h 1082"/>
                <a:gd name="T4" fmla="*/ 204 w 643"/>
                <a:gd name="T5" fmla="*/ 1044 h 1082"/>
                <a:gd name="T6" fmla="*/ 477 w 643"/>
                <a:gd name="T7" fmla="*/ 862 h 1082"/>
                <a:gd name="T8" fmla="*/ 431 w 643"/>
                <a:gd name="T9" fmla="*/ 726 h 1082"/>
                <a:gd name="T10" fmla="*/ 295 w 643"/>
                <a:gd name="T11" fmla="*/ 817 h 1082"/>
                <a:gd name="T12" fmla="*/ 250 w 643"/>
                <a:gd name="T13" fmla="*/ 681 h 1082"/>
                <a:gd name="T14" fmla="*/ 386 w 643"/>
                <a:gd name="T15" fmla="*/ 635 h 1082"/>
                <a:gd name="T16" fmla="*/ 340 w 643"/>
                <a:gd name="T17" fmla="*/ 272 h 1082"/>
                <a:gd name="T18" fmla="*/ 431 w 643"/>
                <a:gd name="T19" fmla="*/ 726 h 1082"/>
                <a:gd name="T20" fmla="*/ 613 w 643"/>
                <a:gd name="T21" fmla="*/ 681 h 1082"/>
                <a:gd name="T22" fmla="*/ 567 w 643"/>
                <a:gd name="T23" fmla="*/ 363 h 1082"/>
                <a:gd name="T24" fmla="*/ 613 w 643"/>
                <a:gd name="T25" fmla="*/ 91 h 1082"/>
                <a:gd name="T26" fmla="*/ 386 w 643"/>
                <a:gd name="T27" fmla="*/ 0 h 1082"/>
                <a:gd name="T28" fmla="*/ 340 w 643"/>
                <a:gd name="T29" fmla="*/ 91 h 108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3"/>
                <a:gd name="T46" fmla="*/ 0 h 1082"/>
                <a:gd name="T47" fmla="*/ 643 w 643"/>
                <a:gd name="T48" fmla="*/ 1082 h 108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06" name="Freeform 207"/>
            <p:cNvSpPr>
              <a:spLocks/>
            </p:cNvSpPr>
            <p:nvPr/>
          </p:nvSpPr>
          <p:spPr bwMode="auto">
            <a:xfrm>
              <a:off x="3989" y="1924"/>
              <a:ext cx="178" cy="213"/>
            </a:xfrm>
            <a:custGeom>
              <a:avLst/>
              <a:gdLst>
                <a:gd name="T0" fmla="*/ 409 w 409"/>
                <a:gd name="T1" fmla="*/ 0 h 499"/>
                <a:gd name="T2" fmla="*/ 0 w 409"/>
                <a:gd name="T3" fmla="*/ 499 h 499"/>
                <a:gd name="T4" fmla="*/ 409 w 409"/>
                <a:gd name="T5" fmla="*/ 499 h 499"/>
                <a:gd name="T6" fmla="*/ 409 w 409"/>
                <a:gd name="T7" fmla="*/ 0 h 4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9"/>
                <a:gd name="T13" fmla="*/ 0 h 499"/>
                <a:gd name="T14" fmla="*/ 409 w 409"/>
                <a:gd name="T15" fmla="*/ 499 h 4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9" h="499">
                  <a:moveTo>
                    <a:pt x="409" y="0"/>
                  </a:moveTo>
                  <a:lnTo>
                    <a:pt x="0" y="499"/>
                  </a:lnTo>
                  <a:lnTo>
                    <a:pt x="409" y="499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07" name="Freeform 208"/>
            <p:cNvSpPr>
              <a:spLocks/>
            </p:cNvSpPr>
            <p:nvPr/>
          </p:nvSpPr>
          <p:spPr bwMode="auto">
            <a:xfrm>
              <a:off x="4029" y="1752"/>
              <a:ext cx="138" cy="92"/>
            </a:xfrm>
            <a:custGeom>
              <a:avLst/>
              <a:gdLst>
                <a:gd name="T0" fmla="*/ 0 w 318"/>
                <a:gd name="T1" fmla="*/ 91 h 227"/>
                <a:gd name="T2" fmla="*/ 318 w 318"/>
                <a:gd name="T3" fmla="*/ 227 h 227"/>
                <a:gd name="T4" fmla="*/ 318 w 318"/>
                <a:gd name="T5" fmla="*/ 91 h 227"/>
                <a:gd name="T6" fmla="*/ 91 w 318"/>
                <a:gd name="T7" fmla="*/ 0 h 227"/>
                <a:gd name="T8" fmla="*/ 0 w 318"/>
                <a:gd name="T9" fmla="*/ 46 h 227"/>
                <a:gd name="T10" fmla="*/ 0 w 318"/>
                <a:gd name="T11" fmla="*/ 91 h 2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8"/>
                <a:gd name="T19" fmla="*/ 0 h 227"/>
                <a:gd name="T20" fmla="*/ 318 w 318"/>
                <a:gd name="T21" fmla="*/ 227 h 2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8" h="227">
                  <a:moveTo>
                    <a:pt x="0" y="91"/>
                  </a:moveTo>
                  <a:lnTo>
                    <a:pt x="318" y="227"/>
                  </a:lnTo>
                  <a:lnTo>
                    <a:pt x="318" y="91"/>
                  </a:lnTo>
                  <a:lnTo>
                    <a:pt x="91" y="0"/>
                  </a:lnTo>
                  <a:lnTo>
                    <a:pt x="0" y="46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8" name="Group 209"/>
          <p:cNvGrpSpPr>
            <a:grpSpLocks/>
          </p:cNvGrpSpPr>
          <p:nvPr/>
        </p:nvGrpSpPr>
        <p:grpSpPr bwMode="auto">
          <a:xfrm>
            <a:off x="6010275" y="2855913"/>
            <a:ext cx="936625" cy="1511300"/>
            <a:chOff x="3832" y="1752"/>
            <a:chExt cx="590" cy="952"/>
          </a:xfrm>
        </p:grpSpPr>
        <p:sp>
          <p:nvSpPr>
            <p:cNvPr id="17482" name="Freeform 210"/>
            <p:cNvSpPr>
              <a:spLocks/>
            </p:cNvSpPr>
            <p:nvPr/>
          </p:nvSpPr>
          <p:spPr bwMode="auto">
            <a:xfrm flipH="1">
              <a:off x="4245" y="2584"/>
              <a:ext cx="177" cy="119"/>
            </a:xfrm>
            <a:custGeom>
              <a:avLst/>
              <a:gdLst>
                <a:gd name="T0" fmla="*/ 695 w 1012"/>
                <a:gd name="T1" fmla="*/ 68 h 544"/>
                <a:gd name="T2" fmla="*/ 650 w 1012"/>
                <a:gd name="T3" fmla="*/ 204 h 544"/>
                <a:gd name="T4" fmla="*/ 559 w 1012"/>
                <a:gd name="T5" fmla="*/ 249 h 544"/>
                <a:gd name="T6" fmla="*/ 196 w 1012"/>
                <a:gd name="T7" fmla="*/ 295 h 544"/>
                <a:gd name="T8" fmla="*/ 60 w 1012"/>
                <a:gd name="T9" fmla="*/ 385 h 544"/>
                <a:gd name="T10" fmla="*/ 60 w 1012"/>
                <a:gd name="T11" fmla="*/ 476 h 544"/>
                <a:gd name="T12" fmla="*/ 423 w 1012"/>
                <a:gd name="T13" fmla="*/ 476 h 544"/>
                <a:gd name="T14" fmla="*/ 650 w 1012"/>
                <a:gd name="T15" fmla="*/ 385 h 544"/>
                <a:gd name="T16" fmla="*/ 740 w 1012"/>
                <a:gd name="T17" fmla="*/ 431 h 544"/>
                <a:gd name="T18" fmla="*/ 740 w 1012"/>
                <a:gd name="T19" fmla="*/ 476 h 544"/>
                <a:gd name="T20" fmla="*/ 967 w 1012"/>
                <a:gd name="T21" fmla="*/ 476 h 544"/>
                <a:gd name="T22" fmla="*/ 967 w 1012"/>
                <a:gd name="T23" fmla="*/ 68 h 544"/>
                <a:gd name="T24" fmla="*/ 695 w 1012"/>
                <a:gd name="T25" fmla="*/ 68 h 5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12"/>
                <a:gd name="T40" fmla="*/ 0 h 544"/>
                <a:gd name="T41" fmla="*/ 1012 w 1012"/>
                <a:gd name="T42" fmla="*/ 544 h 5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83" name="Freeform 211"/>
            <p:cNvSpPr>
              <a:spLocks/>
            </p:cNvSpPr>
            <p:nvPr/>
          </p:nvSpPr>
          <p:spPr bwMode="auto">
            <a:xfrm>
              <a:off x="3832" y="2585"/>
              <a:ext cx="177" cy="119"/>
            </a:xfrm>
            <a:custGeom>
              <a:avLst/>
              <a:gdLst>
                <a:gd name="T0" fmla="*/ 695 w 1012"/>
                <a:gd name="T1" fmla="*/ 68 h 544"/>
                <a:gd name="T2" fmla="*/ 650 w 1012"/>
                <a:gd name="T3" fmla="*/ 204 h 544"/>
                <a:gd name="T4" fmla="*/ 559 w 1012"/>
                <a:gd name="T5" fmla="*/ 249 h 544"/>
                <a:gd name="T6" fmla="*/ 196 w 1012"/>
                <a:gd name="T7" fmla="*/ 295 h 544"/>
                <a:gd name="T8" fmla="*/ 60 w 1012"/>
                <a:gd name="T9" fmla="*/ 385 h 544"/>
                <a:gd name="T10" fmla="*/ 60 w 1012"/>
                <a:gd name="T11" fmla="*/ 476 h 544"/>
                <a:gd name="T12" fmla="*/ 423 w 1012"/>
                <a:gd name="T13" fmla="*/ 476 h 544"/>
                <a:gd name="T14" fmla="*/ 650 w 1012"/>
                <a:gd name="T15" fmla="*/ 385 h 544"/>
                <a:gd name="T16" fmla="*/ 740 w 1012"/>
                <a:gd name="T17" fmla="*/ 431 h 544"/>
                <a:gd name="T18" fmla="*/ 740 w 1012"/>
                <a:gd name="T19" fmla="*/ 476 h 544"/>
                <a:gd name="T20" fmla="*/ 967 w 1012"/>
                <a:gd name="T21" fmla="*/ 476 h 544"/>
                <a:gd name="T22" fmla="*/ 967 w 1012"/>
                <a:gd name="T23" fmla="*/ 68 h 544"/>
                <a:gd name="T24" fmla="*/ 695 w 1012"/>
                <a:gd name="T25" fmla="*/ 68 h 5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12"/>
                <a:gd name="T40" fmla="*/ 0 h 544"/>
                <a:gd name="T41" fmla="*/ 1012 w 1012"/>
                <a:gd name="T42" fmla="*/ 544 h 5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84" name="Freeform 212"/>
            <p:cNvSpPr>
              <a:spLocks/>
            </p:cNvSpPr>
            <p:nvPr/>
          </p:nvSpPr>
          <p:spPr bwMode="auto">
            <a:xfrm flipH="1">
              <a:off x="4304" y="2173"/>
              <a:ext cx="53" cy="89"/>
            </a:xfrm>
            <a:custGeom>
              <a:avLst/>
              <a:gdLst>
                <a:gd name="T0" fmla="*/ 340 w 643"/>
                <a:gd name="T1" fmla="*/ 46 h 1082"/>
                <a:gd name="T2" fmla="*/ 23 w 643"/>
                <a:gd name="T3" fmla="*/ 635 h 1082"/>
                <a:gd name="T4" fmla="*/ 204 w 643"/>
                <a:gd name="T5" fmla="*/ 1044 h 1082"/>
                <a:gd name="T6" fmla="*/ 477 w 643"/>
                <a:gd name="T7" fmla="*/ 862 h 1082"/>
                <a:gd name="T8" fmla="*/ 431 w 643"/>
                <a:gd name="T9" fmla="*/ 726 h 1082"/>
                <a:gd name="T10" fmla="*/ 295 w 643"/>
                <a:gd name="T11" fmla="*/ 817 h 1082"/>
                <a:gd name="T12" fmla="*/ 250 w 643"/>
                <a:gd name="T13" fmla="*/ 681 h 1082"/>
                <a:gd name="T14" fmla="*/ 386 w 643"/>
                <a:gd name="T15" fmla="*/ 635 h 1082"/>
                <a:gd name="T16" fmla="*/ 340 w 643"/>
                <a:gd name="T17" fmla="*/ 272 h 1082"/>
                <a:gd name="T18" fmla="*/ 431 w 643"/>
                <a:gd name="T19" fmla="*/ 726 h 1082"/>
                <a:gd name="T20" fmla="*/ 613 w 643"/>
                <a:gd name="T21" fmla="*/ 681 h 1082"/>
                <a:gd name="T22" fmla="*/ 567 w 643"/>
                <a:gd name="T23" fmla="*/ 363 h 1082"/>
                <a:gd name="T24" fmla="*/ 613 w 643"/>
                <a:gd name="T25" fmla="*/ 91 h 1082"/>
                <a:gd name="T26" fmla="*/ 386 w 643"/>
                <a:gd name="T27" fmla="*/ 0 h 1082"/>
                <a:gd name="T28" fmla="*/ 340 w 643"/>
                <a:gd name="T29" fmla="*/ 91 h 108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3"/>
                <a:gd name="T46" fmla="*/ 0 h 1082"/>
                <a:gd name="T47" fmla="*/ 643 w 643"/>
                <a:gd name="T48" fmla="*/ 1082 h 108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85" name="Freeform 213" descr="Циновка"/>
            <p:cNvSpPr>
              <a:spLocks/>
            </p:cNvSpPr>
            <p:nvPr/>
          </p:nvSpPr>
          <p:spPr bwMode="auto">
            <a:xfrm>
              <a:off x="3956" y="1911"/>
              <a:ext cx="309" cy="335"/>
            </a:xfrm>
            <a:custGeom>
              <a:avLst/>
              <a:gdLst>
                <a:gd name="T0" fmla="*/ 356 w 816"/>
                <a:gd name="T1" fmla="*/ 15 h 1059"/>
                <a:gd name="T2" fmla="*/ 38 w 816"/>
                <a:gd name="T3" fmla="*/ 197 h 1059"/>
                <a:gd name="T4" fmla="*/ 129 w 816"/>
                <a:gd name="T5" fmla="*/ 877 h 1059"/>
                <a:gd name="T6" fmla="*/ 673 w 816"/>
                <a:gd name="T7" fmla="*/ 968 h 1059"/>
                <a:gd name="T8" fmla="*/ 809 w 816"/>
                <a:gd name="T9" fmla="*/ 333 h 1059"/>
                <a:gd name="T10" fmla="*/ 718 w 816"/>
                <a:gd name="T11" fmla="*/ 106 h 1059"/>
                <a:gd name="T12" fmla="*/ 356 w 816"/>
                <a:gd name="T13" fmla="*/ 15 h 10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6"/>
                <a:gd name="T22" fmla="*/ 0 h 1059"/>
                <a:gd name="T23" fmla="*/ 816 w 816"/>
                <a:gd name="T24" fmla="*/ 1059 h 10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6" h="1059">
                  <a:moveTo>
                    <a:pt x="356" y="15"/>
                  </a:moveTo>
                  <a:cubicBezTo>
                    <a:pt x="243" y="30"/>
                    <a:pt x="76" y="53"/>
                    <a:pt x="38" y="197"/>
                  </a:cubicBezTo>
                  <a:cubicBezTo>
                    <a:pt x="0" y="341"/>
                    <a:pt x="23" y="749"/>
                    <a:pt x="129" y="877"/>
                  </a:cubicBezTo>
                  <a:cubicBezTo>
                    <a:pt x="235" y="1005"/>
                    <a:pt x="560" y="1059"/>
                    <a:pt x="673" y="968"/>
                  </a:cubicBezTo>
                  <a:cubicBezTo>
                    <a:pt x="786" y="877"/>
                    <a:pt x="802" y="477"/>
                    <a:pt x="809" y="333"/>
                  </a:cubicBezTo>
                  <a:cubicBezTo>
                    <a:pt x="816" y="189"/>
                    <a:pt x="794" y="159"/>
                    <a:pt x="718" y="106"/>
                  </a:cubicBezTo>
                  <a:cubicBezTo>
                    <a:pt x="642" y="53"/>
                    <a:pt x="469" y="0"/>
                    <a:pt x="356" y="15"/>
                  </a:cubicBez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86" name="Freeform 214"/>
            <p:cNvSpPr>
              <a:spLocks/>
            </p:cNvSpPr>
            <p:nvPr/>
          </p:nvSpPr>
          <p:spPr bwMode="auto">
            <a:xfrm>
              <a:off x="4079" y="1770"/>
              <a:ext cx="94" cy="181"/>
            </a:xfrm>
            <a:custGeom>
              <a:avLst/>
              <a:gdLst>
                <a:gd name="T0" fmla="*/ 0 w 218"/>
                <a:gd name="T1" fmla="*/ 256 h 448"/>
                <a:gd name="T2" fmla="*/ 30 w 218"/>
                <a:gd name="T3" fmla="*/ 433 h 448"/>
                <a:gd name="T4" fmla="*/ 192 w 218"/>
                <a:gd name="T5" fmla="*/ 418 h 448"/>
                <a:gd name="T6" fmla="*/ 140 w 218"/>
                <a:gd name="T7" fmla="*/ 270 h 448"/>
                <a:gd name="T8" fmla="*/ 89 w 218"/>
                <a:gd name="T9" fmla="*/ 130 h 448"/>
                <a:gd name="T10" fmla="*/ 0 w 218"/>
                <a:gd name="T11" fmla="*/ 256 h 4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8"/>
                <a:gd name="T19" fmla="*/ 0 h 448"/>
                <a:gd name="T20" fmla="*/ 218 w 218"/>
                <a:gd name="T21" fmla="*/ 448 h 4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8" h="448">
                  <a:moveTo>
                    <a:pt x="0" y="256"/>
                  </a:moveTo>
                  <a:cubicBezTo>
                    <a:pt x="14" y="315"/>
                    <a:pt x="9" y="375"/>
                    <a:pt x="30" y="433"/>
                  </a:cubicBezTo>
                  <a:cubicBezTo>
                    <a:pt x="84" y="428"/>
                    <a:pt x="147" y="448"/>
                    <a:pt x="192" y="418"/>
                  </a:cubicBezTo>
                  <a:cubicBezTo>
                    <a:pt x="218" y="401"/>
                    <a:pt x="158" y="288"/>
                    <a:pt x="140" y="270"/>
                  </a:cubicBezTo>
                  <a:cubicBezTo>
                    <a:pt x="119" y="0"/>
                    <a:pt x="167" y="77"/>
                    <a:pt x="89" y="130"/>
                  </a:cubicBezTo>
                  <a:cubicBezTo>
                    <a:pt x="65" y="178"/>
                    <a:pt x="24" y="207"/>
                    <a:pt x="0" y="25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487" name="Group 215"/>
            <p:cNvGrpSpPr>
              <a:grpSpLocks/>
            </p:cNvGrpSpPr>
            <p:nvPr/>
          </p:nvGrpSpPr>
          <p:grpSpPr bwMode="auto">
            <a:xfrm>
              <a:off x="4015" y="1752"/>
              <a:ext cx="152" cy="165"/>
              <a:chOff x="2983" y="754"/>
              <a:chExt cx="1857" cy="2126"/>
            </a:xfrm>
          </p:grpSpPr>
          <p:sp>
            <p:nvSpPr>
              <p:cNvPr id="17494" name="Freeform 216"/>
              <p:cNvSpPr>
                <a:spLocks/>
              </p:cNvSpPr>
              <p:nvPr/>
            </p:nvSpPr>
            <p:spPr bwMode="auto">
              <a:xfrm>
                <a:off x="2983" y="798"/>
                <a:ext cx="1640" cy="2082"/>
              </a:xfrm>
              <a:custGeom>
                <a:avLst/>
                <a:gdLst>
                  <a:gd name="T0" fmla="*/ 820 w 1640"/>
                  <a:gd name="T1" fmla="*/ 7 h 2082"/>
                  <a:gd name="T2" fmla="*/ 539 w 1640"/>
                  <a:gd name="T3" fmla="*/ 81 h 2082"/>
                  <a:gd name="T4" fmla="*/ 333 w 1640"/>
                  <a:gd name="T5" fmla="*/ 192 h 2082"/>
                  <a:gd name="T6" fmla="*/ 222 w 1640"/>
                  <a:gd name="T7" fmla="*/ 302 h 2082"/>
                  <a:gd name="T8" fmla="*/ 89 w 1640"/>
                  <a:gd name="T9" fmla="*/ 516 h 2082"/>
                  <a:gd name="T10" fmla="*/ 170 w 1640"/>
                  <a:gd name="T11" fmla="*/ 627 h 2082"/>
                  <a:gd name="T12" fmla="*/ 155 w 1640"/>
                  <a:gd name="T13" fmla="*/ 1070 h 2082"/>
                  <a:gd name="T14" fmla="*/ 96 w 1640"/>
                  <a:gd name="T15" fmla="*/ 1196 h 2082"/>
                  <a:gd name="T16" fmla="*/ 0 w 1640"/>
                  <a:gd name="T17" fmla="*/ 1366 h 2082"/>
                  <a:gd name="T18" fmla="*/ 185 w 1640"/>
                  <a:gd name="T19" fmla="*/ 1580 h 2082"/>
                  <a:gd name="T20" fmla="*/ 237 w 1640"/>
                  <a:gd name="T21" fmla="*/ 1632 h 2082"/>
                  <a:gd name="T22" fmla="*/ 355 w 1640"/>
                  <a:gd name="T23" fmla="*/ 1764 h 2082"/>
                  <a:gd name="T24" fmla="*/ 569 w 1640"/>
                  <a:gd name="T25" fmla="*/ 2067 h 2082"/>
                  <a:gd name="T26" fmla="*/ 857 w 1640"/>
                  <a:gd name="T27" fmla="*/ 2052 h 2082"/>
                  <a:gd name="T28" fmla="*/ 1005 w 1640"/>
                  <a:gd name="T29" fmla="*/ 1956 h 2082"/>
                  <a:gd name="T30" fmla="*/ 1167 w 1640"/>
                  <a:gd name="T31" fmla="*/ 1816 h 2082"/>
                  <a:gd name="T32" fmla="*/ 1293 w 1640"/>
                  <a:gd name="T33" fmla="*/ 1683 h 2082"/>
                  <a:gd name="T34" fmla="*/ 1330 w 1640"/>
                  <a:gd name="T35" fmla="*/ 1609 h 2082"/>
                  <a:gd name="T36" fmla="*/ 1389 w 1640"/>
                  <a:gd name="T37" fmla="*/ 1462 h 2082"/>
                  <a:gd name="T38" fmla="*/ 1485 w 1640"/>
                  <a:gd name="T39" fmla="*/ 1373 h 2082"/>
                  <a:gd name="T40" fmla="*/ 1573 w 1640"/>
                  <a:gd name="T41" fmla="*/ 1255 h 2082"/>
                  <a:gd name="T42" fmla="*/ 1640 w 1640"/>
                  <a:gd name="T43" fmla="*/ 1107 h 2082"/>
                  <a:gd name="T44" fmla="*/ 1485 w 1640"/>
                  <a:gd name="T45" fmla="*/ 967 h 2082"/>
                  <a:gd name="T46" fmla="*/ 1359 w 1640"/>
                  <a:gd name="T47" fmla="*/ 967 h 2082"/>
                  <a:gd name="T48" fmla="*/ 1293 w 1640"/>
                  <a:gd name="T49" fmla="*/ 886 h 2082"/>
                  <a:gd name="T50" fmla="*/ 1204 w 1640"/>
                  <a:gd name="T51" fmla="*/ 672 h 2082"/>
                  <a:gd name="T52" fmla="*/ 997 w 1640"/>
                  <a:gd name="T53" fmla="*/ 539 h 2082"/>
                  <a:gd name="T54" fmla="*/ 975 w 1640"/>
                  <a:gd name="T55" fmla="*/ 295 h 2082"/>
                  <a:gd name="T56" fmla="*/ 909 w 1640"/>
                  <a:gd name="T57" fmla="*/ 324 h 2082"/>
                  <a:gd name="T58" fmla="*/ 643 w 1640"/>
                  <a:gd name="T59" fmla="*/ 391 h 2082"/>
                  <a:gd name="T60" fmla="*/ 599 w 1640"/>
                  <a:gd name="T61" fmla="*/ 413 h 2082"/>
                  <a:gd name="T62" fmla="*/ 473 w 1640"/>
                  <a:gd name="T63" fmla="*/ 531 h 2082"/>
                  <a:gd name="T64" fmla="*/ 67 w 1640"/>
                  <a:gd name="T65" fmla="*/ 605 h 20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40"/>
                  <a:gd name="T100" fmla="*/ 0 h 2082"/>
                  <a:gd name="T101" fmla="*/ 1640 w 1640"/>
                  <a:gd name="T102" fmla="*/ 2082 h 20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40" h="2082">
                    <a:moveTo>
                      <a:pt x="1182" y="29"/>
                    </a:moveTo>
                    <a:cubicBezTo>
                      <a:pt x="1053" y="16"/>
                      <a:pt x="949" y="0"/>
                      <a:pt x="820" y="7"/>
                    </a:cubicBezTo>
                    <a:cubicBezTo>
                      <a:pt x="777" y="15"/>
                      <a:pt x="738" y="29"/>
                      <a:pt x="695" y="36"/>
                    </a:cubicBezTo>
                    <a:cubicBezTo>
                      <a:pt x="648" y="52"/>
                      <a:pt x="580" y="53"/>
                      <a:pt x="539" y="81"/>
                    </a:cubicBezTo>
                    <a:cubicBezTo>
                      <a:pt x="508" y="102"/>
                      <a:pt x="445" y="126"/>
                      <a:pt x="407" y="140"/>
                    </a:cubicBezTo>
                    <a:cubicBezTo>
                      <a:pt x="384" y="162"/>
                      <a:pt x="357" y="172"/>
                      <a:pt x="333" y="192"/>
                    </a:cubicBezTo>
                    <a:cubicBezTo>
                      <a:pt x="285" y="232"/>
                      <a:pt x="337" y="198"/>
                      <a:pt x="288" y="228"/>
                    </a:cubicBezTo>
                    <a:cubicBezTo>
                      <a:pt x="244" y="290"/>
                      <a:pt x="268" y="267"/>
                      <a:pt x="222" y="302"/>
                    </a:cubicBezTo>
                    <a:cubicBezTo>
                      <a:pt x="211" y="335"/>
                      <a:pt x="177" y="356"/>
                      <a:pt x="155" y="384"/>
                    </a:cubicBezTo>
                    <a:cubicBezTo>
                      <a:pt x="123" y="426"/>
                      <a:pt x="118" y="474"/>
                      <a:pt x="89" y="516"/>
                    </a:cubicBezTo>
                    <a:cubicBezTo>
                      <a:pt x="91" y="543"/>
                      <a:pt x="76" y="579"/>
                      <a:pt x="96" y="598"/>
                    </a:cubicBezTo>
                    <a:cubicBezTo>
                      <a:pt x="159" y="657"/>
                      <a:pt x="212" y="565"/>
                      <a:pt x="170" y="627"/>
                    </a:cubicBezTo>
                    <a:cubicBezTo>
                      <a:pt x="158" y="718"/>
                      <a:pt x="129" y="833"/>
                      <a:pt x="185" y="915"/>
                    </a:cubicBezTo>
                    <a:cubicBezTo>
                      <a:pt x="202" y="968"/>
                      <a:pt x="185" y="1025"/>
                      <a:pt x="155" y="1070"/>
                    </a:cubicBezTo>
                    <a:cubicBezTo>
                      <a:pt x="136" y="1132"/>
                      <a:pt x="150" y="1102"/>
                      <a:pt x="111" y="1159"/>
                    </a:cubicBezTo>
                    <a:cubicBezTo>
                      <a:pt x="104" y="1170"/>
                      <a:pt x="101" y="1184"/>
                      <a:pt x="96" y="1196"/>
                    </a:cubicBezTo>
                    <a:cubicBezTo>
                      <a:pt x="80" y="1232"/>
                      <a:pt x="59" y="1267"/>
                      <a:pt x="37" y="1299"/>
                    </a:cubicBezTo>
                    <a:cubicBezTo>
                      <a:pt x="29" y="1323"/>
                      <a:pt x="0" y="1366"/>
                      <a:pt x="0" y="1366"/>
                    </a:cubicBezTo>
                    <a:cubicBezTo>
                      <a:pt x="63" y="1404"/>
                      <a:pt x="138" y="1410"/>
                      <a:pt x="207" y="1432"/>
                    </a:cubicBezTo>
                    <a:cubicBezTo>
                      <a:pt x="262" y="1470"/>
                      <a:pt x="214" y="1538"/>
                      <a:pt x="185" y="1580"/>
                    </a:cubicBezTo>
                    <a:cubicBezTo>
                      <a:pt x="187" y="1587"/>
                      <a:pt x="187" y="1597"/>
                      <a:pt x="192" y="1602"/>
                    </a:cubicBezTo>
                    <a:cubicBezTo>
                      <a:pt x="205" y="1615"/>
                      <a:pt x="237" y="1632"/>
                      <a:pt x="237" y="1632"/>
                    </a:cubicBezTo>
                    <a:cubicBezTo>
                      <a:pt x="250" y="1674"/>
                      <a:pt x="225" y="1705"/>
                      <a:pt x="274" y="1720"/>
                    </a:cubicBezTo>
                    <a:cubicBezTo>
                      <a:pt x="299" y="1737"/>
                      <a:pt x="355" y="1764"/>
                      <a:pt x="355" y="1764"/>
                    </a:cubicBezTo>
                    <a:cubicBezTo>
                      <a:pt x="377" y="1787"/>
                      <a:pt x="389" y="1812"/>
                      <a:pt x="407" y="1838"/>
                    </a:cubicBezTo>
                    <a:cubicBezTo>
                      <a:pt x="426" y="1936"/>
                      <a:pt x="466" y="2032"/>
                      <a:pt x="569" y="2067"/>
                    </a:cubicBezTo>
                    <a:cubicBezTo>
                      <a:pt x="607" y="2080"/>
                      <a:pt x="682" y="2080"/>
                      <a:pt x="709" y="2082"/>
                    </a:cubicBezTo>
                    <a:cubicBezTo>
                      <a:pt x="736" y="2078"/>
                      <a:pt x="821" y="2072"/>
                      <a:pt x="857" y="2052"/>
                    </a:cubicBezTo>
                    <a:cubicBezTo>
                      <a:pt x="881" y="2038"/>
                      <a:pt x="900" y="2016"/>
                      <a:pt x="923" y="2001"/>
                    </a:cubicBezTo>
                    <a:cubicBezTo>
                      <a:pt x="948" y="1984"/>
                      <a:pt x="980" y="1974"/>
                      <a:pt x="1005" y="1956"/>
                    </a:cubicBezTo>
                    <a:cubicBezTo>
                      <a:pt x="1047" y="1926"/>
                      <a:pt x="1080" y="1883"/>
                      <a:pt x="1123" y="1853"/>
                    </a:cubicBezTo>
                    <a:cubicBezTo>
                      <a:pt x="1153" y="1810"/>
                      <a:pt x="1120" y="1850"/>
                      <a:pt x="1167" y="1816"/>
                    </a:cubicBezTo>
                    <a:cubicBezTo>
                      <a:pt x="1200" y="1792"/>
                      <a:pt x="1180" y="1794"/>
                      <a:pt x="1211" y="1764"/>
                    </a:cubicBezTo>
                    <a:cubicBezTo>
                      <a:pt x="1239" y="1737"/>
                      <a:pt x="1270" y="1716"/>
                      <a:pt x="1293" y="1683"/>
                    </a:cubicBezTo>
                    <a:cubicBezTo>
                      <a:pt x="1314" y="1618"/>
                      <a:pt x="1280" y="1711"/>
                      <a:pt x="1322" y="1639"/>
                    </a:cubicBezTo>
                    <a:cubicBezTo>
                      <a:pt x="1327" y="1630"/>
                      <a:pt x="1326" y="1619"/>
                      <a:pt x="1330" y="1609"/>
                    </a:cubicBezTo>
                    <a:cubicBezTo>
                      <a:pt x="1338" y="1591"/>
                      <a:pt x="1351" y="1576"/>
                      <a:pt x="1359" y="1558"/>
                    </a:cubicBezTo>
                    <a:cubicBezTo>
                      <a:pt x="1373" y="1527"/>
                      <a:pt x="1378" y="1494"/>
                      <a:pt x="1389" y="1462"/>
                    </a:cubicBezTo>
                    <a:cubicBezTo>
                      <a:pt x="1402" y="1424"/>
                      <a:pt x="1398" y="1388"/>
                      <a:pt x="1433" y="1366"/>
                    </a:cubicBezTo>
                    <a:cubicBezTo>
                      <a:pt x="1450" y="1368"/>
                      <a:pt x="1468" y="1376"/>
                      <a:pt x="1485" y="1373"/>
                    </a:cubicBezTo>
                    <a:cubicBezTo>
                      <a:pt x="1512" y="1368"/>
                      <a:pt x="1516" y="1316"/>
                      <a:pt x="1529" y="1299"/>
                    </a:cubicBezTo>
                    <a:cubicBezTo>
                      <a:pt x="1542" y="1283"/>
                      <a:pt x="1561" y="1272"/>
                      <a:pt x="1573" y="1255"/>
                    </a:cubicBezTo>
                    <a:cubicBezTo>
                      <a:pt x="1585" y="1238"/>
                      <a:pt x="1598" y="1220"/>
                      <a:pt x="1610" y="1203"/>
                    </a:cubicBezTo>
                    <a:cubicBezTo>
                      <a:pt x="1628" y="1178"/>
                      <a:pt x="1630" y="1136"/>
                      <a:pt x="1640" y="1107"/>
                    </a:cubicBezTo>
                    <a:cubicBezTo>
                      <a:pt x="1623" y="973"/>
                      <a:pt x="1637" y="1017"/>
                      <a:pt x="1588" y="945"/>
                    </a:cubicBezTo>
                    <a:cubicBezTo>
                      <a:pt x="1546" y="950"/>
                      <a:pt x="1523" y="955"/>
                      <a:pt x="1485" y="967"/>
                    </a:cubicBezTo>
                    <a:cubicBezTo>
                      <a:pt x="1429" y="1023"/>
                      <a:pt x="1441" y="1001"/>
                      <a:pt x="1426" y="923"/>
                    </a:cubicBezTo>
                    <a:cubicBezTo>
                      <a:pt x="1401" y="938"/>
                      <a:pt x="1387" y="958"/>
                      <a:pt x="1359" y="967"/>
                    </a:cubicBezTo>
                    <a:cubicBezTo>
                      <a:pt x="1332" y="1007"/>
                      <a:pt x="1307" y="998"/>
                      <a:pt x="1256" y="1004"/>
                    </a:cubicBezTo>
                    <a:cubicBezTo>
                      <a:pt x="1240" y="960"/>
                      <a:pt x="1278" y="927"/>
                      <a:pt x="1293" y="886"/>
                    </a:cubicBezTo>
                    <a:cubicBezTo>
                      <a:pt x="1288" y="834"/>
                      <a:pt x="1288" y="782"/>
                      <a:pt x="1278" y="731"/>
                    </a:cubicBezTo>
                    <a:cubicBezTo>
                      <a:pt x="1271" y="697"/>
                      <a:pt x="1228" y="686"/>
                      <a:pt x="1204" y="672"/>
                    </a:cubicBezTo>
                    <a:cubicBezTo>
                      <a:pt x="1163" y="648"/>
                      <a:pt x="1129" y="619"/>
                      <a:pt x="1086" y="598"/>
                    </a:cubicBezTo>
                    <a:cubicBezTo>
                      <a:pt x="1059" y="571"/>
                      <a:pt x="1033" y="550"/>
                      <a:pt x="997" y="539"/>
                    </a:cubicBezTo>
                    <a:cubicBezTo>
                      <a:pt x="932" y="471"/>
                      <a:pt x="965" y="396"/>
                      <a:pt x="990" y="317"/>
                    </a:cubicBezTo>
                    <a:cubicBezTo>
                      <a:pt x="985" y="310"/>
                      <a:pt x="984" y="297"/>
                      <a:pt x="975" y="295"/>
                    </a:cubicBezTo>
                    <a:cubicBezTo>
                      <a:pt x="966" y="293"/>
                      <a:pt x="961" y="306"/>
                      <a:pt x="953" y="310"/>
                    </a:cubicBezTo>
                    <a:cubicBezTo>
                      <a:pt x="939" y="316"/>
                      <a:pt x="923" y="319"/>
                      <a:pt x="909" y="324"/>
                    </a:cubicBezTo>
                    <a:cubicBezTo>
                      <a:pt x="855" y="344"/>
                      <a:pt x="803" y="352"/>
                      <a:pt x="746" y="361"/>
                    </a:cubicBezTo>
                    <a:cubicBezTo>
                      <a:pt x="712" y="373"/>
                      <a:pt x="677" y="380"/>
                      <a:pt x="643" y="391"/>
                    </a:cubicBezTo>
                    <a:cubicBezTo>
                      <a:pt x="636" y="396"/>
                      <a:pt x="629" y="402"/>
                      <a:pt x="621" y="406"/>
                    </a:cubicBezTo>
                    <a:cubicBezTo>
                      <a:pt x="614" y="409"/>
                      <a:pt x="605" y="409"/>
                      <a:pt x="599" y="413"/>
                    </a:cubicBezTo>
                    <a:cubicBezTo>
                      <a:pt x="539" y="452"/>
                      <a:pt x="609" y="423"/>
                      <a:pt x="554" y="443"/>
                    </a:cubicBezTo>
                    <a:cubicBezTo>
                      <a:pt x="535" y="462"/>
                      <a:pt x="497" y="515"/>
                      <a:pt x="473" y="531"/>
                    </a:cubicBezTo>
                    <a:cubicBezTo>
                      <a:pt x="383" y="592"/>
                      <a:pt x="235" y="580"/>
                      <a:pt x="141" y="583"/>
                    </a:cubicBezTo>
                    <a:cubicBezTo>
                      <a:pt x="126" y="588"/>
                      <a:pt x="76" y="596"/>
                      <a:pt x="67" y="605"/>
                    </a:cubicBezTo>
                    <a:cubicBezTo>
                      <a:pt x="65" y="607"/>
                      <a:pt x="72" y="610"/>
                      <a:pt x="74" y="612"/>
                    </a:cubicBezTo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95" name="Freeform 217"/>
              <p:cNvSpPr>
                <a:spLocks/>
              </p:cNvSpPr>
              <p:nvPr/>
            </p:nvSpPr>
            <p:spPr bwMode="auto">
              <a:xfrm>
                <a:off x="2990" y="754"/>
                <a:ext cx="1850" cy="1724"/>
              </a:xfrm>
              <a:custGeom>
                <a:avLst/>
                <a:gdLst>
                  <a:gd name="T0" fmla="*/ 897 w 1850"/>
                  <a:gd name="T1" fmla="*/ 317 h 1498"/>
                  <a:gd name="T2" fmla="*/ 683 w 1850"/>
                  <a:gd name="T3" fmla="*/ 369 h 1498"/>
                  <a:gd name="T4" fmla="*/ 572 w 1850"/>
                  <a:gd name="T5" fmla="*/ 406 h 1498"/>
                  <a:gd name="T6" fmla="*/ 520 w 1850"/>
                  <a:gd name="T7" fmla="*/ 435 h 1498"/>
                  <a:gd name="T8" fmla="*/ 343 w 1850"/>
                  <a:gd name="T9" fmla="*/ 546 h 1498"/>
                  <a:gd name="T10" fmla="*/ 181 w 1850"/>
                  <a:gd name="T11" fmla="*/ 554 h 1498"/>
                  <a:gd name="T12" fmla="*/ 18 w 1850"/>
                  <a:gd name="T13" fmla="*/ 546 h 1498"/>
                  <a:gd name="T14" fmla="*/ 63 w 1850"/>
                  <a:gd name="T15" fmla="*/ 502 h 1498"/>
                  <a:gd name="T16" fmla="*/ 114 w 1850"/>
                  <a:gd name="T17" fmla="*/ 428 h 1498"/>
                  <a:gd name="T18" fmla="*/ 247 w 1850"/>
                  <a:gd name="T19" fmla="*/ 214 h 1498"/>
                  <a:gd name="T20" fmla="*/ 269 w 1850"/>
                  <a:gd name="T21" fmla="*/ 192 h 1498"/>
                  <a:gd name="T22" fmla="*/ 299 w 1850"/>
                  <a:gd name="T23" fmla="*/ 177 h 1498"/>
                  <a:gd name="T24" fmla="*/ 314 w 1850"/>
                  <a:gd name="T25" fmla="*/ 155 h 1498"/>
                  <a:gd name="T26" fmla="*/ 380 w 1850"/>
                  <a:gd name="T27" fmla="*/ 125 h 1498"/>
                  <a:gd name="T28" fmla="*/ 491 w 1850"/>
                  <a:gd name="T29" fmla="*/ 59 h 1498"/>
                  <a:gd name="T30" fmla="*/ 565 w 1850"/>
                  <a:gd name="T31" fmla="*/ 0 h 1498"/>
                  <a:gd name="T32" fmla="*/ 1222 w 1850"/>
                  <a:gd name="T33" fmla="*/ 22 h 1498"/>
                  <a:gd name="T34" fmla="*/ 1362 w 1850"/>
                  <a:gd name="T35" fmla="*/ 44 h 1498"/>
                  <a:gd name="T36" fmla="*/ 1443 w 1850"/>
                  <a:gd name="T37" fmla="*/ 66 h 1498"/>
                  <a:gd name="T38" fmla="*/ 1547 w 1850"/>
                  <a:gd name="T39" fmla="*/ 140 h 1498"/>
                  <a:gd name="T40" fmla="*/ 1650 w 1850"/>
                  <a:gd name="T41" fmla="*/ 214 h 1498"/>
                  <a:gd name="T42" fmla="*/ 1739 w 1850"/>
                  <a:gd name="T43" fmla="*/ 332 h 1498"/>
                  <a:gd name="T44" fmla="*/ 1761 w 1850"/>
                  <a:gd name="T45" fmla="*/ 664 h 1498"/>
                  <a:gd name="T46" fmla="*/ 1783 w 1850"/>
                  <a:gd name="T47" fmla="*/ 967 h 1498"/>
                  <a:gd name="T48" fmla="*/ 1798 w 1850"/>
                  <a:gd name="T49" fmla="*/ 1152 h 1498"/>
                  <a:gd name="T50" fmla="*/ 1850 w 1850"/>
                  <a:gd name="T51" fmla="*/ 1447 h 1498"/>
                  <a:gd name="T52" fmla="*/ 1835 w 1850"/>
                  <a:gd name="T53" fmla="*/ 1491 h 1498"/>
                  <a:gd name="T54" fmla="*/ 1783 w 1850"/>
                  <a:gd name="T55" fmla="*/ 1477 h 1498"/>
                  <a:gd name="T56" fmla="*/ 1650 w 1850"/>
                  <a:gd name="T57" fmla="*/ 1403 h 1498"/>
                  <a:gd name="T58" fmla="*/ 1613 w 1850"/>
                  <a:gd name="T59" fmla="*/ 1388 h 1498"/>
                  <a:gd name="T60" fmla="*/ 1569 w 1850"/>
                  <a:gd name="T61" fmla="*/ 1358 h 1498"/>
                  <a:gd name="T62" fmla="*/ 1532 w 1850"/>
                  <a:gd name="T63" fmla="*/ 1322 h 1498"/>
                  <a:gd name="T64" fmla="*/ 1495 w 1850"/>
                  <a:gd name="T65" fmla="*/ 1277 h 1498"/>
                  <a:gd name="T66" fmla="*/ 1532 w 1850"/>
                  <a:gd name="T67" fmla="*/ 1203 h 1498"/>
                  <a:gd name="T68" fmla="*/ 1576 w 1850"/>
                  <a:gd name="T69" fmla="*/ 1174 h 1498"/>
                  <a:gd name="T70" fmla="*/ 1554 w 1850"/>
                  <a:gd name="T71" fmla="*/ 915 h 1498"/>
                  <a:gd name="T72" fmla="*/ 1466 w 1850"/>
                  <a:gd name="T73" fmla="*/ 952 h 1498"/>
                  <a:gd name="T74" fmla="*/ 1466 w 1850"/>
                  <a:gd name="T75" fmla="*/ 952 h 1498"/>
                  <a:gd name="T76" fmla="*/ 1384 w 1850"/>
                  <a:gd name="T77" fmla="*/ 982 h 1498"/>
                  <a:gd name="T78" fmla="*/ 1340 w 1850"/>
                  <a:gd name="T79" fmla="*/ 1011 h 1498"/>
                  <a:gd name="T80" fmla="*/ 1237 w 1850"/>
                  <a:gd name="T81" fmla="*/ 1026 h 1498"/>
                  <a:gd name="T82" fmla="*/ 1170 w 1850"/>
                  <a:gd name="T83" fmla="*/ 1011 h 1498"/>
                  <a:gd name="T84" fmla="*/ 1155 w 1850"/>
                  <a:gd name="T85" fmla="*/ 989 h 1498"/>
                  <a:gd name="T86" fmla="*/ 1185 w 1850"/>
                  <a:gd name="T87" fmla="*/ 805 h 1498"/>
                  <a:gd name="T88" fmla="*/ 1089 w 1850"/>
                  <a:gd name="T89" fmla="*/ 657 h 1498"/>
                  <a:gd name="T90" fmla="*/ 971 w 1850"/>
                  <a:gd name="T91" fmla="*/ 598 h 1498"/>
                  <a:gd name="T92" fmla="*/ 882 w 1850"/>
                  <a:gd name="T93" fmla="*/ 517 h 1498"/>
                  <a:gd name="T94" fmla="*/ 867 w 1850"/>
                  <a:gd name="T95" fmla="*/ 472 h 1498"/>
                  <a:gd name="T96" fmla="*/ 816 w 1850"/>
                  <a:gd name="T97" fmla="*/ 325 h 149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850"/>
                  <a:gd name="T148" fmla="*/ 0 h 1498"/>
                  <a:gd name="T149" fmla="*/ 1850 w 1850"/>
                  <a:gd name="T150" fmla="*/ 1498 h 149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850" h="1498">
                    <a:moveTo>
                      <a:pt x="897" y="317"/>
                    </a:moveTo>
                    <a:cubicBezTo>
                      <a:pt x="824" y="330"/>
                      <a:pt x="755" y="352"/>
                      <a:pt x="683" y="369"/>
                    </a:cubicBezTo>
                    <a:cubicBezTo>
                      <a:pt x="647" y="387"/>
                      <a:pt x="611" y="396"/>
                      <a:pt x="572" y="406"/>
                    </a:cubicBezTo>
                    <a:cubicBezTo>
                      <a:pt x="556" y="417"/>
                      <a:pt x="536" y="423"/>
                      <a:pt x="520" y="435"/>
                    </a:cubicBezTo>
                    <a:cubicBezTo>
                      <a:pt x="472" y="469"/>
                      <a:pt x="408" y="541"/>
                      <a:pt x="343" y="546"/>
                    </a:cubicBezTo>
                    <a:cubicBezTo>
                      <a:pt x="289" y="550"/>
                      <a:pt x="235" y="551"/>
                      <a:pt x="181" y="554"/>
                    </a:cubicBezTo>
                    <a:cubicBezTo>
                      <a:pt x="127" y="571"/>
                      <a:pt x="86" y="588"/>
                      <a:pt x="18" y="546"/>
                    </a:cubicBezTo>
                    <a:cubicBezTo>
                      <a:pt x="0" y="535"/>
                      <a:pt x="48" y="517"/>
                      <a:pt x="63" y="502"/>
                    </a:cubicBezTo>
                    <a:cubicBezTo>
                      <a:pt x="87" y="479"/>
                      <a:pt x="100" y="459"/>
                      <a:pt x="114" y="428"/>
                    </a:cubicBezTo>
                    <a:cubicBezTo>
                      <a:pt x="145" y="357"/>
                      <a:pt x="164" y="241"/>
                      <a:pt x="247" y="214"/>
                    </a:cubicBezTo>
                    <a:cubicBezTo>
                      <a:pt x="254" y="207"/>
                      <a:pt x="261" y="198"/>
                      <a:pt x="269" y="192"/>
                    </a:cubicBezTo>
                    <a:cubicBezTo>
                      <a:pt x="278" y="186"/>
                      <a:pt x="290" y="184"/>
                      <a:pt x="299" y="177"/>
                    </a:cubicBezTo>
                    <a:cubicBezTo>
                      <a:pt x="306" y="171"/>
                      <a:pt x="307" y="161"/>
                      <a:pt x="314" y="155"/>
                    </a:cubicBezTo>
                    <a:cubicBezTo>
                      <a:pt x="331" y="141"/>
                      <a:pt x="361" y="136"/>
                      <a:pt x="380" y="125"/>
                    </a:cubicBezTo>
                    <a:cubicBezTo>
                      <a:pt x="428" y="98"/>
                      <a:pt x="437" y="77"/>
                      <a:pt x="491" y="59"/>
                    </a:cubicBezTo>
                    <a:cubicBezTo>
                      <a:pt x="515" y="35"/>
                      <a:pt x="541" y="24"/>
                      <a:pt x="565" y="0"/>
                    </a:cubicBezTo>
                    <a:cubicBezTo>
                      <a:pt x="888" y="4"/>
                      <a:pt x="982" y="0"/>
                      <a:pt x="1222" y="22"/>
                    </a:cubicBezTo>
                    <a:cubicBezTo>
                      <a:pt x="1271" y="31"/>
                      <a:pt x="1311" y="39"/>
                      <a:pt x="1362" y="44"/>
                    </a:cubicBezTo>
                    <a:cubicBezTo>
                      <a:pt x="1390" y="50"/>
                      <a:pt x="1416" y="59"/>
                      <a:pt x="1443" y="66"/>
                    </a:cubicBezTo>
                    <a:cubicBezTo>
                      <a:pt x="1477" y="90"/>
                      <a:pt x="1510" y="121"/>
                      <a:pt x="1547" y="140"/>
                    </a:cubicBezTo>
                    <a:cubicBezTo>
                      <a:pt x="1560" y="179"/>
                      <a:pt x="1614" y="195"/>
                      <a:pt x="1650" y="214"/>
                    </a:cubicBezTo>
                    <a:cubicBezTo>
                      <a:pt x="1697" y="239"/>
                      <a:pt x="1720" y="285"/>
                      <a:pt x="1739" y="332"/>
                    </a:cubicBezTo>
                    <a:cubicBezTo>
                      <a:pt x="1743" y="470"/>
                      <a:pt x="1742" y="546"/>
                      <a:pt x="1761" y="664"/>
                    </a:cubicBezTo>
                    <a:cubicBezTo>
                      <a:pt x="1766" y="817"/>
                      <a:pt x="1765" y="853"/>
                      <a:pt x="1783" y="967"/>
                    </a:cubicBezTo>
                    <a:cubicBezTo>
                      <a:pt x="1788" y="1029"/>
                      <a:pt x="1793" y="1090"/>
                      <a:pt x="1798" y="1152"/>
                    </a:cubicBezTo>
                    <a:cubicBezTo>
                      <a:pt x="1805" y="1243"/>
                      <a:pt x="1794" y="1365"/>
                      <a:pt x="1850" y="1447"/>
                    </a:cubicBezTo>
                    <a:cubicBezTo>
                      <a:pt x="1845" y="1462"/>
                      <a:pt x="1849" y="1485"/>
                      <a:pt x="1835" y="1491"/>
                    </a:cubicBezTo>
                    <a:cubicBezTo>
                      <a:pt x="1819" y="1498"/>
                      <a:pt x="1800" y="1483"/>
                      <a:pt x="1783" y="1477"/>
                    </a:cubicBezTo>
                    <a:cubicBezTo>
                      <a:pt x="1736" y="1460"/>
                      <a:pt x="1694" y="1426"/>
                      <a:pt x="1650" y="1403"/>
                    </a:cubicBezTo>
                    <a:cubicBezTo>
                      <a:pt x="1638" y="1397"/>
                      <a:pt x="1625" y="1394"/>
                      <a:pt x="1613" y="1388"/>
                    </a:cubicBezTo>
                    <a:cubicBezTo>
                      <a:pt x="1597" y="1379"/>
                      <a:pt x="1569" y="1358"/>
                      <a:pt x="1569" y="1358"/>
                    </a:cubicBezTo>
                    <a:cubicBezTo>
                      <a:pt x="1526" y="1294"/>
                      <a:pt x="1584" y="1374"/>
                      <a:pt x="1532" y="1322"/>
                    </a:cubicBezTo>
                    <a:cubicBezTo>
                      <a:pt x="1518" y="1308"/>
                      <a:pt x="1509" y="1291"/>
                      <a:pt x="1495" y="1277"/>
                    </a:cubicBezTo>
                    <a:cubicBezTo>
                      <a:pt x="1485" y="1245"/>
                      <a:pt x="1506" y="1224"/>
                      <a:pt x="1532" y="1203"/>
                    </a:cubicBezTo>
                    <a:cubicBezTo>
                      <a:pt x="1546" y="1192"/>
                      <a:pt x="1576" y="1174"/>
                      <a:pt x="1576" y="1174"/>
                    </a:cubicBezTo>
                    <a:cubicBezTo>
                      <a:pt x="1630" y="1095"/>
                      <a:pt x="1575" y="998"/>
                      <a:pt x="1554" y="915"/>
                    </a:cubicBezTo>
                    <a:cubicBezTo>
                      <a:pt x="1493" y="926"/>
                      <a:pt x="1522" y="915"/>
                      <a:pt x="1466" y="952"/>
                    </a:cubicBezTo>
                    <a:cubicBezTo>
                      <a:pt x="1437" y="960"/>
                      <a:pt x="1410" y="966"/>
                      <a:pt x="1384" y="982"/>
                    </a:cubicBezTo>
                    <a:cubicBezTo>
                      <a:pt x="1369" y="991"/>
                      <a:pt x="1357" y="1008"/>
                      <a:pt x="1340" y="1011"/>
                    </a:cubicBezTo>
                    <a:cubicBezTo>
                      <a:pt x="1277" y="1023"/>
                      <a:pt x="1311" y="1017"/>
                      <a:pt x="1237" y="1026"/>
                    </a:cubicBezTo>
                    <a:cubicBezTo>
                      <a:pt x="1215" y="1021"/>
                      <a:pt x="1191" y="1020"/>
                      <a:pt x="1170" y="1011"/>
                    </a:cubicBezTo>
                    <a:cubicBezTo>
                      <a:pt x="1162" y="1007"/>
                      <a:pt x="1156" y="998"/>
                      <a:pt x="1155" y="989"/>
                    </a:cubicBezTo>
                    <a:cubicBezTo>
                      <a:pt x="1152" y="933"/>
                      <a:pt x="1168" y="860"/>
                      <a:pt x="1185" y="805"/>
                    </a:cubicBezTo>
                    <a:cubicBezTo>
                      <a:pt x="1170" y="725"/>
                      <a:pt x="1165" y="688"/>
                      <a:pt x="1089" y="657"/>
                    </a:cubicBezTo>
                    <a:cubicBezTo>
                      <a:pt x="1056" y="624"/>
                      <a:pt x="1014" y="612"/>
                      <a:pt x="971" y="598"/>
                    </a:cubicBezTo>
                    <a:cubicBezTo>
                      <a:pt x="937" y="573"/>
                      <a:pt x="916" y="539"/>
                      <a:pt x="882" y="517"/>
                    </a:cubicBezTo>
                    <a:cubicBezTo>
                      <a:pt x="877" y="502"/>
                      <a:pt x="869" y="488"/>
                      <a:pt x="867" y="472"/>
                    </a:cubicBezTo>
                    <a:cubicBezTo>
                      <a:pt x="843" y="313"/>
                      <a:pt x="904" y="325"/>
                      <a:pt x="816" y="325"/>
                    </a:cubicBezTo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488" name="Freeform 218" descr="Джинсовая ткань"/>
            <p:cNvSpPr>
              <a:spLocks/>
            </p:cNvSpPr>
            <p:nvPr/>
          </p:nvSpPr>
          <p:spPr bwMode="auto">
            <a:xfrm>
              <a:off x="3905" y="2210"/>
              <a:ext cx="432" cy="439"/>
            </a:xfrm>
            <a:custGeom>
              <a:avLst/>
              <a:gdLst>
                <a:gd name="T0" fmla="*/ 272 w 998"/>
                <a:gd name="T1" fmla="*/ 0 h 952"/>
                <a:gd name="T2" fmla="*/ 0 w 998"/>
                <a:gd name="T3" fmla="*/ 907 h 952"/>
                <a:gd name="T4" fmla="*/ 272 w 998"/>
                <a:gd name="T5" fmla="*/ 952 h 952"/>
                <a:gd name="T6" fmla="*/ 499 w 998"/>
                <a:gd name="T7" fmla="*/ 227 h 952"/>
                <a:gd name="T8" fmla="*/ 726 w 998"/>
                <a:gd name="T9" fmla="*/ 952 h 952"/>
                <a:gd name="T10" fmla="*/ 998 w 998"/>
                <a:gd name="T11" fmla="*/ 907 h 952"/>
                <a:gd name="T12" fmla="*/ 726 w 998"/>
                <a:gd name="T13" fmla="*/ 0 h 952"/>
                <a:gd name="T14" fmla="*/ 272 w 998"/>
                <a:gd name="T15" fmla="*/ 0 h 9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8"/>
                <a:gd name="T25" fmla="*/ 0 h 952"/>
                <a:gd name="T26" fmla="*/ 998 w 998"/>
                <a:gd name="T27" fmla="*/ 952 h 9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8" h="952">
                  <a:moveTo>
                    <a:pt x="272" y="0"/>
                  </a:moveTo>
                  <a:lnTo>
                    <a:pt x="0" y="907"/>
                  </a:lnTo>
                  <a:lnTo>
                    <a:pt x="272" y="952"/>
                  </a:lnTo>
                  <a:lnTo>
                    <a:pt x="499" y="227"/>
                  </a:lnTo>
                  <a:lnTo>
                    <a:pt x="726" y="952"/>
                  </a:lnTo>
                  <a:lnTo>
                    <a:pt x="998" y="907"/>
                  </a:lnTo>
                  <a:lnTo>
                    <a:pt x="726" y="0"/>
                  </a:lnTo>
                  <a:lnTo>
                    <a:pt x="272" y="0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89" name="Freeform 219" descr="Циновка"/>
            <p:cNvSpPr>
              <a:spLocks/>
            </p:cNvSpPr>
            <p:nvPr/>
          </p:nvSpPr>
          <p:spPr bwMode="auto">
            <a:xfrm flipH="1">
              <a:off x="4242" y="1969"/>
              <a:ext cx="118" cy="238"/>
            </a:xfrm>
            <a:custGeom>
              <a:avLst/>
              <a:gdLst>
                <a:gd name="T0" fmla="*/ 227 w 272"/>
                <a:gd name="T1" fmla="*/ 0 h 771"/>
                <a:gd name="T2" fmla="*/ 0 w 272"/>
                <a:gd name="T3" fmla="*/ 726 h 771"/>
                <a:gd name="T4" fmla="*/ 182 w 272"/>
                <a:gd name="T5" fmla="*/ 771 h 771"/>
                <a:gd name="T6" fmla="*/ 272 w 272"/>
                <a:gd name="T7" fmla="*/ 363 h 771"/>
                <a:gd name="T8" fmla="*/ 227 w 272"/>
                <a:gd name="T9" fmla="*/ 0 h 7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771"/>
                <a:gd name="T17" fmla="*/ 272 w 272"/>
                <a:gd name="T18" fmla="*/ 771 h 7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771">
                  <a:moveTo>
                    <a:pt x="227" y="0"/>
                  </a:moveTo>
                  <a:lnTo>
                    <a:pt x="0" y="726"/>
                  </a:lnTo>
                  <a:lnTo>
                    <a:pt x="182" y="771"/>
                  </a:lnTo>
                  <a:lnTo>
                    <a:pt x="272" y="363"/>
                  </a:lnTo>
                  <a:lnTo>
                    <a:pt x="227" y="0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90" name="Freeform 220" descr="Циновка"/>
            <p:cNvSpPr>
              <a:spLocks/>
            </p:cNvSpPr>
            <p:nvPr/>
          </p:nvSpPr>
          <p:spPr bwMode="auto">
            <a:xfrm>
              <a:off x="3920" y="1956"/>
              <a:ext cx="236" cy="183"/>
            </a:xfrm>
            <a:custGeom>
              <a:avLst/>
              <a:gdLst>
                <a:gd name="T0" fmla="*/ 136 w 545"/>
                <a:gd name="T1" fmla="*/ 0 h 454"/>
                <a:gd name="T2" fmla="*/ 0 w 545"/>
                <a:gd name="T3" fmla="*/ 454 h 454"/>
                <a:gd name="T4" fmla="*/ 545 w 545"/>
                <a:gd name="T5" fmla="*/ 454 h 454"/>
                <a:gd name="T6" fmla="*/ 545 w 545"/>
                <a:gd name="T7" fmla="*/ 318 h 454"/>
                <a:gd name="T8" fmla="*/ 182 w 545"/>
                <a:gd name="T9" fmla="*/ 318 h 454"/>
                <a:gd name="T10" fmla="*/ 136 w 545"/>
                <a:gd name="T11" fmla="*/ 0 h 4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5"/>
                <a:gd name="T19" fmla="*/ 0 h 454"/>
                <a:gd name="T20" fmla="*/ 545 w 545"/>
                <a:gd name="T21" fmla="*/ 454 h 4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5" h="454">
                  <a:moveTo>
                    <a:pt x="136" y="0"/>
                  </a:moveTo>
                  <a:lnTo>
                    <a:pt x="0" y="454"/>
                  </a:lnTo>
                  <a:lnTo>
                    <a:pt x="545" y="454"/>
                  </a:lnTo>
                  <a:lnTo>
                    <a:pt x="545" y="318"/>
                  </a:lnTo>
                  <a:lnTo>
                    <a:pt x="182" y="318"/>
                  </a:lnTo>
                  <a:lnTo>
                    <a:pt x="136" y="0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91" name="Freeform 221"/>
            <p:cNvSpPr>
              <a:spLocks/>
            </p:cNvSpPr>
            <p:nvPr/>
          </p:nvSpPr>
          <p:spPr bwMode="auto">
            <a:xfrm rot="-5620212">
              <a:off x="4160" y="2059"/>
              <a:ext cx="49" cy="96"/>
            </a:xfrm>
            <a:custGeom>
              <a:avLst/>
              <a:gdLst>
                <a:gd name="T0" fmla="*/ 340 w 643"/>
                <a:gd name="T1" fmla="*/ 46 h 1082"/>
                <a:gd name="T2" fmla="*/ 23 w 643"/>
                <a:gd name="T3" fmla="*/ 635 h 1082"/>
                <a:gd name="T4" fmla="*/ 204 w 643"/>
                <a:gd name="T5" fmla="*/ 1044 h 1082"/>
                <a:gd name="T6" fmla="*/ 477 w 643"/>
                <a:gd name="T7" fmla="*/ 862 h 1082"/>
                <a:gd name="T8" fmla="*/ 431 w 643"/>
                <a:gd name="T9" fmla="*/ 726 h 1082"/>
                <a:gd name="T10" fmla="*/ 295 w 643"/>
                <a:gd name="T11" fmla="*/ 817 h 1082"/>
                <a:gd name="T12" fmla="*/ 250 w 643"/>
                <a:gd name="T13" fmla="*/ 681 h 1082"/>
                <a:gd name="T14" fmla="*/ 386 w 643"/>
                <a:gd name="T15" fmla="*/ 635 h 1082"/>
                <a:gd name="T16" fmla="*/ 340 w 643"/>
                <a:gd name="T17" fmla="*/ 272 h 1082"/>
                <a:gd name="T18" fmla="*/ 431 w 643"/>
                <a:gd name="T19" fmla="*/ 726 h 1082"/>
                <a:gd name="T20" fmla="*/ 613 w 643"/>
                <a:gd name="T21" fmla="*/ 681 h 1082"/>
                <a:gd name="T22" fmla="*/ 567 w 643"/>
                <a:gd name="T23" fmla="*/ 363 h 1082"/>
                <a:gd name="T24" fmla="*/ 613 w 643"/>
                <a:gd name="T25" fmla="*/ 91 h 1082"/>
                <a:gd name="T26" fmla="*/ 386 w 643"/>
                <a:gd name="T27" fmla="*/ 0 h 1082"/>
                <a:gd name="T28" fmla="*/ 340 w 643"/>
                <a:gd name="T29" fmla="*/ 91 h 108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3"/>
                <a:gd name="T46" fmla="*/ 0 h 1082"/>
                <a:gd name="T47" fmla="*/ 643 w 643"/>
                <a:gd name="T48" fmla="*/ 1082 h 108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92" name="Freeform 222"/>
            <p:cNvSpPr>
              <a:spLocks/>
            </p:cNvSpPr>
            <p:nvPr/>
          </p:nvSpPr>
          <p:spPr bwMode="auto">
            <a:xfrm>
              <a:off x="3989" y="1924"/>
              <a:ext cx="178" cy="213"/>
            </a:xfrm>
            <a:custGeom>
              <a:avLst/>
              <a:gdLst>
                <a:gd name="T0" fmla="*/ 409 w 409"/>
                <a:gd name="T1" fmla="*/ 0 h 499"/>
                <a:gd name="T2" fmla="*/ 0 w 409"/>
                <a:gd name="T3" fmla="*/ 499 h 499"/>
                <a:gd name="T4" fmla="*/ 409 w 409"/>
                <a:gd name="T5" fmla="*/ 499 h 499"/>
                <a:gd name="T6" fmla="*/ 409 w 409"/>
                <a:gd name="T7" fmla="*/ 0 h 4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9"/>
                <a:gd name="T13" fmla="*/ 0 h 499"/>
                <a:gd name="T14" fmla="*/ 409 w 409"/>
                <a:gd name="T15" fmla="*/ 499 h 4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9" h="499">
                  <a:moveTo>
                    <a:pt x="409" y="0"/>
                  </a:moveTo>
                  <a:lnTo>
                    <a:pt x="0" y="499"/>
                  </a:lnTo>
                  <a:lnTo>
                    <a:pt x="409" y="499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93" name="Freeform 223"/>
            <p:cNvSpPr>
              <a:spLocks/>
            </p:cNvSpPr>
            <p:nvPr/>
          </p:nvSpPr>
          <p:spPr bwMode="auto">
            <a:xfrm>
              <a:off x="4029" y="1752"/>
              <a:ext cx="138" cy="92"/>
            </a:xfrm>
            <a:custGeom>
              <a:avLst/>
              <a:gdLst>
                <a:gd name="T0" fmla="*/ 0 w 318"/>
                <a:gd name="T1" fmla="*/ 91 h 227"/>
                <a:gd name="T2" fmla="*/ 318 w 318"/>
                <a:gd name="T3" fmla="*/ 227 h 227"/>
                <a:gd name="T4" fmla="*/ 318 w 318"/>
                <a:gd name="T5" fmla="*/ 91 h 227"/>
                <a:gd name="T6" fmla="*/ 91 w 318"/>
                <a:gd name="T7" fmla="*/ 0 h 227"/>
                <a:gd name="T8" fmla="*/ 0 w 318"/>
                <a:gd name="T9" fmla="*/ 46 h 227"/>
                <a:gd name="T10" fmla="*/ 0 w 318"/>
                <a:gd name="T11" fmla="*/ 91 h 2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8"/>
                <a:gd name="T19" fmla="*/ 0 h 227"/>
                <a:gd name="T20" fmla="*/ 318 w 318"/>
                <a:gd name="T21" fmla="*/ 227 h 2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8" h="227">
                  <a:moveTo>
                    <a:pt x="0" y="91"/>
                  </a:moveTo>
                  <a:lnTo>
                    <a:pt x="318" y="227"/>
                  </a:lnTo>
                  <a:lnTo>
                    <a:pt x="318" y="91"/>
                  </a:lnTo>
                  <a:lnTo>
                    <a:pt x="91" y="0"/>
                  </a:lnTo>
                  <a:lnTo>
                    <a:pt x="0" y="46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0" name="Group 224"/>
          <p:cNvGrpSpPr>
            <a:grpSpLocks/>
          </p:cNvGrpSpPr>
          <p:nvPr/>
        </p:nvGrpSpPr>
        <p:grpSpPr bwMode="auto">
          <a:xfrm>
            <a:off x="6226175" y="2925763"/>
            <a:ext cx="936625" cy="1511300"/>
            <a:chOff x="3832" y="1752"/>
            <a:chExt cx="590" cy="952"/>
          </a:xfrm>
        </p:grpSpPr>
        <p:sp>
          <p:nvSpPr>
            <p:cNvPr id="17468" name="Freeform 225"/>
            <p:cNvSpPr>
              <a:spLocks/>
            </p:cNvSpPr>
            <p:nvPr/>
          </p:nvSpPr>
          <p:spPr bwMode="auto">
            <a:xfrm flipH="1">
              <a:off x="4245" y="2584"/>
              <a:ext cx="177" cy="119"/>
            </a:xfrm>
            <a:custGeom>
              <a:avLst/>
              <a:gdLst>
                <a:gd name="T0" fmla="*/ 695 w 1012"/>
                <a:gd name="T1" fmla="*/ 68 h 544"/>
                <a:gd name="T2" fmla="*/ 650 w 1012"/>
                <a:gd name="T3" fmla="*/ 204 h 544"/>
                <a:gd name="T4" fmla="*/ 559 w 1012"/>
                <a:gd name="T5" fmla="*/ 249 h 544"/>
                <a:gd name="T6" fmla="*/ 196 w 1012"/>
                <a:gd name="T7" fmla="*/ 295 h 544"/>
                <a:gd name="T8" fmla="*/ 60 w 1012"/>
                <a:gd name="T9" fmla="*/ 385 h 544"/>
                <a:gd name="T10" fmla="*/ 60 w 1012"/>
                <a:gd name="T11" fmla="*/ 476 h 544"/>
                <a:gd name="T12" fmla="*/ 423 w 1012"/>
                <a:gd name="T13" fmla="*/ 476 h 544"/>
                <a:gd name="T14" fmla="*/ 650 w 1012"/>
                <a:gd name="T15" fmla="*/ 385 h 544"/>
                <a:gd name="T16" fmla="*/ 740 w 1012"/>
                <a:gd name="T17" fmla="*/ 431 h 544"/>
                <a:gd name="T18" fmla="*/ 740 w 1012"/>
                <a:gd name="T19" fmla="*/ 476 h 544"/>
                <a:gd name="T20" fmla="*/ 967 w 1012"/>
                <a:gd name="T21" fmla="*/ 476 h 544"/>
                <a:gd name="T22" fmla="*/ 967 w 1012"/>
                <a:gd name="T23" fmla="*/ 68 h 544"/>
                <a:gd name="T24" fmla="*/ 695 w 1012"/>
                <a:gd name="T25" fmla="*/ 68 h 5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12"/>
                <a:gd name="T40" fmla="*/ 0 h 544"/>
                <a:gd name="T41" fmla="*/ 1012 w 1012"/>
                <a:gd name="T42" fmla="*/ 544 h 5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69" name="Freeform 226"/>
            <p:cNvSpPr>
              <a:spLocks/>
            </p:cNvSpPr>
            <p:nvPr/>
          </p:nvSpPr>
          <p:spPr bwMode="auto">
            <a:xfrm>
              <a:off x="3832" y="2585"/>
              <a:ext cx="177" cy="119"/>
            </a:xfrm>
            <a:custGeom>
              <a:avLst/>
              <a:gdLst>
                <a:gd name="T0" fmla="*/ 695 w 1012"/>
                <a:gd name="T1" fmla="*/ 68 h 544"/>
                <a:gd name="T2" fmla="*/ 650 w 1012"/>
                <a:gd name="T3" fmla="*/ 204 h 544"/>
                <a:gd name="T4" fmla="*/ 559 w 1012"/>
                <a:gd name="T5" fmla="*/ 249 h 544"/>
                <a:gd name="T6" fmla="*/ 196 w 1012"/>
                <a:gd name="T7" fmla="*/ 295 h 544"/>
                <a:gd name="T8" fmla="*/ 60 w 1012"/>
                <a:gd name="T9" fmla="*/ 385 h 544"/>
                <a:gd name="T10" fmla="*/ 60 w 1012"/>
                <a:gd name="T11" fmla="*/ 476 h 544"/>
                <a:gd name="T12" fmla="*/ 423 w 1012"/>
                <a:gd name="T13" fmla="*/ 476 h 544"/>
                <a:gd name="T14" fmla="*/ 650 w 1012"/>
                <a:gd name="T15" fmla="*/ 385 h 544"/>
                <a:gd name="T16" fmla="*/ 740 w 1012"/>
                <a:gd name="T17" fmla="*/ 431 h 544"/>
                <a:gd name="T18" fmla="*/ 740 w 1012"/>
                <a:gd name="T19" fmla="*/ 476 h 544"/>
                <a:gd name="T20" fmla="*/ 967 w 1012"/>
                <a:gd name="T21" fmla="*/ 476 h 544"/>
                <a:gd name="T22" fmla="*/ 967 w 1012"/>
                <a:gd name="T23" fmla="*/ 68 h 544"/>
                <a:gd name="T24" fmla="*/ 695 w 1012"/>
                <a:gd name="T25" fmla="*/ 68 h 5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12"/>
                <a:gd name="T40" fmla="*/ 0 h 544"/>
                <a:gd name="T41" fmla="*/ 1012 w 1012"/>
                <a:gd name="T42" fmla="*/ 544 h 5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70" name="Freeform 227"/>
            <p:cNvSpPr>
              <a:spLocks/>
            </p:cNvSpPr>
            <p:nvPr/>
          </p:nvSpPr>
          <p:spPr bwMode="auto">
            <a:xfrm flipH="1">
              <a:off x="4304" y="2173"/>
              <a:ext cx="53" cy="89"/>
            </a:xfrm>
            <a:custGeom>
              <a:avLst/>
              <a:gdLst>
                <a:gd name="T0" fmla="*/ 340 w 643"/>
                <a:gd name="T1" fmla="*/ 46 h 1082"/>
                <a:gd name="T2" fmla="*/ 23 w 643"/>
                <a:gd name="T3" fmla="*/ 635 h 1082"/>
                <a:gd name="T4" fmla="*/ 204 w 643"/>
                <a:gd name="T5" fmla="*/ 1044 h 1082"/>
                <a:gd name="T6" fmla="*/ 477 w 643"/>
                <a:gd name="T7" fmla="*/ 862 h 1082"/>
                <a:gd name="T8" fmla="*/ 431 w 643"/>
                <a:gd name="T9" fmla="*/ 726 h 1082"/>
                <a:gd name="T10" fmla="*/ 295 w 643"/>
                <a:gd name="T11" fmla="*/ 817 h 1082"/>
                <a:gd name="T12" fmla="*/ 250 w 643"/>
                <a:gd name="T13" fmla="*/ 681 h 1082"/>
                <a:gd name="T14" fmla="*/ 386 w 643"/>
                <a:gd name="T15" fmla="*/ 635 h 1082"/>
                <a:gd name="T16" fmla="*/ 340 w 643"/>
                <a:gd name="T17" fmla="*/ 272 h 1082"/>
                <a:gd name="T18" fmla="*/ 431 w 643"/>
                <a:gd name="T19" fmla="*/ 726 h 1082"/>
                <a:gd name="T20" fmla="*/ 613 w 643"/>
                <a:gd name="T21" fmla="*/ 681 h 1082"/>
                <a:gd name="T22" fmla="*/ 567 w 643"/>
                <a:gd name="T23" fmla="*/ 363 h 1082"/>
                <a:gd name="T24" fmla="*/ 613 w 643"/>
                <a:gd name="T25" fmla="*/ 91 h 1082"/>
                <a:gd name="T26" fmla="*/ 386 w 643"/>
                <a:gd name="T27" fmla="*/ 0 h 1082"/>
                <a:gd name="T28" fmla="*/ 340 w 643"/>
                <a:gd name="T29" fmla="*/ 91 h 108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3"/>
                <a:gd name="T46" fmla="*/ 0 h 1082"/>
                <a:gd name="T47" fmla="*/ 643 w 643"/>
                <a:gd name="T48" fmla="*/ 1082 h 108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71" name="Freeform 228" descr="Циновка"/>
            <p:cNvSpPr>
              <a:spLocks/>
            </p:cNvSpPr>
            <p:nvPr/>
          </p:nvSpPr>
          <p:spPr bwMode="auto">
            <a:xfrm>
              <a:off x="3956" y="1911"/>
              <a:ext cx="309" cy="335"/>
            </a:xfrm>
            <a:custGeom>
              <a:avLst/>
              <a:gdLst>
                <a:gd name="T0" fmla="*/ 356 w 816"/>
                <a:gd name="T1" fmla="*/ 15 h 1059"/>
                <a:gd name="T2" fmla="*/ 38 w 816"/>
                <a:gd name="T3" fmla="*/ 197 h 1059"/>
                <a:gd name="T4" fmla="*/ 129 w 816"/>
                <a:gd name="T5" fmla="*/ 877 h 1059"/>
                <a:gd name="T6" fmla="*/ 673 w 816"/>
                <a:gd name="T7" fmla="*/ 968 h 1059"/>
                <a:gd name="T8" fmla="*/ 809 w 816"/>
                <a:gd name="T9" fmla="*/ 333 h 1059"/>
                <a:gd name="T10" fmla="*/ 718 w 816"/>
                <a:gd name="T11" fmla="*/ 106 h 1059"/>
                <a:gd name="T12" fmla="*/ 356 w 816"/>
                <a:gd name="T13" fmla="*/ 15 h 10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6"/>
                <a:gd name="T22" fmla="*/ 0 h 1059"/>
                <a:gd name="T23" fmla="*/ 816 w 816"/>
                <a:gd name="T24" fmla="*/ 1059 h 10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6" h="1059">
                  <a:moveTo>
                    <a:pt x="356" y="15"/>
                  </a:moveTo>
                  <a:cubicBezTo>
                    <a:pt x="243" y="30"/>
                    <a:pt x="76" y="53"/>
                    <a:pt x="38" y="197"/>
                  </a:cubicBezTo>
                  <a:cubicBezTo>
                    <a:pt x="0" y="341"/>
                    <a:pt x="23" y="749"/>
                    <a:pt x="129" y="877"/>
                  </a:cubicBezTo>
                  <a:cubicBezTo>
                    <a:pt x="235" y="1005"/>
                    <a:pt x="560" y="1059"/>
                    <a:pt x="673" y="968"/>
                  </a:cubicBezTo>
                  <a:cubicBezTo>
                    <a:pt x="786" y="877"/>
                    <a:pt x="802" y="477"/>
                    <a:pt x="809" y="333"/>
                  </a:cubicBezTo>
                  <a:cubicBezTo>
                    <a:pt x="816" y="189"/>
                    <a:pt x="794" y="159"/>
                    <a:pt x="718" y="106"/>
                  </a:cubicBezTo>
                  <a:cubicBezTo>
                    <a:pt x="642" y="53"/>
                    <a:pt x="469" y="0"/>
                    <a:pt x="356" y="15"/>
                  </a:cubicBez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72" name="Freeform 229"/>
            <p:cNvSpPr>
              <a:spLocks/>
            </p:cNvSpPr>
            <p:nvPr/>
          </p:nvSpPr>
          <p:spPr bwMode="auto">
            <a:xfrm>
              <a:off x="4079" y="1770"/>
              <a:ext cx="94" cy="181"/>
            </a:xfrm>
            <a:custGeom>
              <a:avLst/>
              <a:gdLst>
                <a:gd name="T0" fmla="*/ 0 w 218"/>
                <a:gd name="T1" fmla="*/ 256 h 448"/>
                <a:gd name="T2" fmla="*/ 30 w 218"/>
                <a:gd name="T3" fmla="*/ 433 h 448"/>
                <a:gd name="T4" fmla="*/ 192 w 218"/>
                <a:gd name="T5" fmla="*/ 418 h 448"/>
                <a:gd name="T6" fmla="*/ 140 w 218"/>
                <a:gd name="T7" fmla="*/ 270 h 448"/>
                <a:gd name="T8" fmla="*/ 89 w 218"/>
                <a:gd name="T9" fmla="*/ 130 h 448"/>
                <a:gd name="T10" fmla="*/ 0 w 218"/>
                <a:gd name="T11" fmla="*/ 256 h 4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8"/>
                <a:gd name="T19" fmla="*/ 0 h 448"/>
                <a:gd name="T20" fmla="*/ 218 w 218"/>
                <a:gd name="T21" fmla="*/ 448 h 4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8" h="448">
                  <a:moveTo>
                    <a:pt x="0" y="256"/>
                  </a:moveTo>
                  <a:cubicBezTo>
                    <a:pt x="14" y="315"/>
                    <a:pt x="9" y="375"/>
                    <a:pt x="30" y="433"/>
                  </a:cubicBezTo>
                  <a:cubicBezTo>
                    <a:pt x="84" y="428"/>
                    <a:pt x="147" y="448"/>
                    <a:pt x="192" y="418"/>
                  </a:cubicBezTo>
                  <a:cubicBezTo>
                    <a:pt x="218" y="401"/>
                    <a:pt x="158" y="288"/>
                    <a:pt x="140" y="270"/>
                  </a:cubicBezTo>
                  <a:cubicBezTo>
                    <a:pt x="119" y="0"/>
                    <a:pt x="167" y="77"/>
                    <a:pt x="89" y="130"/>
                  </a:cubicBezTo>
                  <a:cubicBezTo>
                    <a:pt x="65" y="178"/>
                    <a:pt x="24" y="207"/>
                    <a:pt x="0" y="25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473" name="Group 230"/>
            <p:cNvGrpSpPr>
              <a:grpSpLocks/>
            </p:cNvGrpSpPr>
            <p:nvPr/>
          </p:nvGrpSpPr>
          <p:grpSpPr bwMode="auto">
            <a:xfrm>
              <a:off x="4015" y="1752"/>
              <a:ext cx="152" cy="165"/>
              <a:chOff x="2983" y="754"/>
              <a:chExt cx="1857" cy="2126"/>
            </a:xfrm>
          </p:grpSpPr>
          <p:sp>
            <p:nvSpPr>
              <p:cNvPr id="17480" name="Freeform 231"/>
              <p:cNvSpPr>
                <a:spLocks/>
              </p:cNvSpPr>
              <p:nvPr/>
            </p:nvSpPr>
            <p:spPr bwMode="auto">
              <a:xfrm>
                <a:off x="2983" y="798"/>
                <a:ext cx="1640" cy="2082"/>
              </a:xfrm>
              <a:custGeom>
                <a:avLst/>
                <a:gdLst>
                  <a:gd name="T0" fmla="*/ 820 w 1640"/>
                  <a:gd name="T1" fmla="*/ 7 h 2082"/>
                  <a:gd name="T2" fmla="*/ 539 w 1640"/>
                  <a:gd name="T3" fmla="*/ 81 h 2082"/>
                  <a:gd name="T4" fmla="*/ 333 w 1640"/>
                  <a:gd name="T5" fmla="*/ 192 h 2082"/>
                  <a:gd name="T6" fmla="*/ 222 w 1640"/>
                  <a:gd name="T7" fmla="*/ 302 h 2082"/>
                  <a:gd name="T8" fmla="*/ 89 w 1640"/>
                  <a:gd name="T9" fmla="*/ 516 h 2082"/>
                  <a:gd name="T10" fmla="*/ 170 w 1640"/>
                  <a:gd name="T11" fmla="*/ 627 h 2082"/>
                  <a:gd name="T12" fmla="*/ 155 w 1640"/>
                  <a:gd name="T13" fmla="*/ 1070 h 2082"/>
                  <a:gd name="T14" fmla="*/ 96 w 1640"/>
                  <a:gd name="T15" fmla="*/ 1196 h 2082"/>
                  <a:gd name="T16" fmla="*/ 0 w 1640"/>
                  <a:gd name="T17" fmla="*/ 1366 h 2082"/>
                  <a:gd name="T18" fmla="*/ 185 w 1640"/>
                  <a:gd name="T19" fmla="*/ 1580 h 2082"/>
                  <a:gd name="T20" fmla="*/ 237 w 1640"/>
                  <a:gd name="T21" fmla="*/ 1632 h 2082"/>
                  <a:gd name="T22" fmla="*/ 355 w 1640"/>
                  <a:gd name="T23" fmla="*/ 1764 h 2082"/>
                  <a:gd name="T24" fmla="*/ 569 w 1640"/>
                  <a:gd name="T25" fmla="*/ 2067 h 2082"/>
                  <a:gd name="T26" fmla="*/ 857 w 1640"/>
                  <a:gd name="T27" fmla="*/ 2052 h 2082"/>
                  <a:gd name="T28" fmla="*/ 1005 w 1640"/>
                  <a:gd name="T29" fmla="*/ 1956 h 2082"/>
                  <a:gd name="T30" fmla="*/ 1167 w 1640"/>
                  <a:gd name="T31" fmla="*/ 1816 h 2082"/>
                  <a:gd name="T32" fmla="*/ 1293 w 1640"/>
                  <a:gd name="T33" fmla="*/ 1683 h 2082"/>
                  <a:gd name="T34" fmla="*/ 1330 w 1640"/>
                  <a:gd name="T35" fmla="*/ 1609 h 2082"/>
                  <a:gd name="T36" fmla="*/ 1389 w 1640"/>
                  <a:gd name="T37" fmla="*/ 1462 h 2082"/>
                  <a:gd name="T38" fmla="*/ 1485 w 1640"/>
                  <a:gd name="T39" fmla="*/ 1373 h 2082"/>
                  <a:gd name="T40" fmla="*/ 1573 w 1640"/>
                  <a:gd name="T41" fmla="*/ 1255 h 2082"/>
                  <a:gd name="T42" fmla="*/ 1640 w 1640"/>
                  <a:gd name="T43" fmla="*/ 1107 h 2082"/>
                  <a:gd name="T44" fmla="*/ 1485 w 1640"/>
                  <a:gd name="T45" fmla="*/ 967 h 2082"/>
                  <a:gd name="T46" fmla="*/ 1359 w 1640"/>
                  <a:gd name="T47" fmla="*/ 967 h 2082"/>
                  <a:gd name="T48" fmla="*/ 1293 w 1640"/>
                  <a:gd name="T49" fmla="*/ 886 h 2082"/>
                  <a:gd name="T50" fmla="*/ 1204 w 1640"/>
                  <a:gd name="T51" fmla="*/ 672 h 2082"/>
                  <a:gd name="T52" fmla="*/ 997 w 1640"/>
                  <a:gd name="T53" fmla="*/ 539 h 2082"/>
                  <a:gd name="T54" fmla="*/ 975 w 1640"/>
                  <a:gd name="T55" fmla="*/ 295 h 2082"/>
                  <a:gd name="T56" fmla="*/ 909 w 1640"/>
                  <a:gd name="T57" fmla="*/ 324 h 2082"/>
                  <a:gd name="T58" fmla="*/ 643 w 1640"/>
                  <a:gd name="T59" fmla="*/ 391 h 2082"/>
                  <a:gd name="T60" fmla="*/ 599 w 1640"/>
                  <a:gd name="T61" fmla="*/ 413 h 2082"/>
                  <a:gd name="T62" fmla="*/ 473 w 1640"/>
                  <a:gd name="T63" fmla="*/ 531 h 2082"/>
                  <a:gd name="T64" fmla="*/ 67 w 1640"/>
                  <a:gd name="T65" fmla="*/ 605 h 20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40"/>
                  <a:gd name="T100" fmla="*/ 0 h 2082"/>
                  <a:gd name="T101" fmla="*/ 1640 w 1640"/>
                  <a:gd name="T102" fmla="*/ 2082 h 20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40" h="2082">
                    <a:moveTo>
                      <a:pt x="1182" y="29"/>
                    </a:moveTo>
                    <a:cubicBezTo>
                      <a:pt x="1053" y="16"/>
                      <a:pt x="949" y="0"/>
                      <a:pt x="820" y="7"/>
                    </a:cubicBezTo>
                    <a:cubicBezTo>
                      <a:pt x="777" y="15"/>
                      <a:pt x="738" y="29"/>
                      <a:pt x="695" y="36"/>
                    </a:cubicBezTo>
                    <a:cubicBezTo>
                      <a:pt x="648" y="52"/>
                      <a:pt x="580" y="53"/>
                      <a:pt x="539" y="81"/>
                    </a:cubicBezTo>
                    <a:cubicBezTo>
                      <a:pt x="508" y="102"/>
                      <a:pt x="445" y="126"/>
                      <a:pt x="407" y="140"/>
                    </a:cubicBezTo>
                    <a:cubicBezTo>
                      <a:pt x="384" y="162"/>
                      <a:pt x="357" y="172"/>
                      <a:pt x="333" y="192"/>
                    </a:cubicBezTo>
                    <a:cubicBezTo>
                      <a:pt x="285" y="232"/>
                      <a:pt x="337" y="198"/>
                      <a:pt x="288" y="228"/>
                    </a:cubicBezTo>
                    <a:cubicBezTo>
                      <a:pt x="244" y="290"/>
                      <a:pt x="268" y="267"/>
                      <a:pt x="222" y="302"/>
                    </a:cubicBezTo>
                    <a:cubicBezTo>
                      <a:pt x="211" y="335"/>
                      <a:pt x="177" y="356"/>
                      <a:pt x="155" y="384"/>
                    </a:cubicBezTo>
                    <a:cubicBezTo>
                      <a:pt x="123" y="426"/>
                      <a:pt x="118" y="474"/>
                      <a:pt x="89" y="516"/>
                    </a:cubicBezTo>
                    <a:cubicBezTo>
                      <a:pt x="91" y="543"/>
                      <a:pt x="76" y="579"/>
                      <a:pt x="96" y="598"/>
                    </a:cubicBezTo>
                    <a:cubicBezTo>
                      <a:pt x="159" y="657"/>
                      <a:pt x="212" y="565"/>
                      <a:pt x="170" y="627"/>
                    </a:cubicBezTo>
                    <a:cubicBezTo>
                      <a:pt x="158" y="718"/>
                      <a:pt x="129" y="833"/>
                      <a:pt x="185" y="915"/>
                    </a:cubicBezTo>
                    <a:cubicBezTo>
                      <a:pt x="202" y="968"/>
                      <a:pt x="185" y="1025"/>
                      <a:pt x="155" y="1070"/>
                    </a:cubicBezTo>
                    <a:cubicBezTo>
                      <a:pt x="136" y="1132"/>
                      <a:pt x="150" y="1102"/>
                      <a:pt x="111" y="1159"/>
                    </a:cubicBezTo>
                    <a:cubicBezTo>
                      <a:pt x="104" y="1170"/>
                      <a:pt x="101" y="1184"/>
                      <a:pt x="96" y="1196"/>
                    </a:cubicBezTo>
                    <a:cubicBezTo>
                      <a:pt x="80" y="1232"/>
                      <a:pt x="59" y="1267"/>
                      <a:pt x="37" y="1299"/>
                    </a:cubicBezTo>
                    <a:cubicBezTo>
                      <a:pt x="29" y="1323"/>
                      <a:pt x="0" y="1366"/>
                      <a:pt x="0" y="1366"/>
                    </a:cubicBezTo>
                    <a:cubicBezTo>
                      <a:pt x="63" y="1404"/>
                      <a:pt x="138" y="1410"/>
                      <a:pt x="207" y="1432"/>
                    </a:cubicBezTo>
                    <a:cubicBezTo>
                      <a:pt x="262" y="1470"/>
                      <a:pt x="214" y="1538"/>
                      <a:pt x="185" y="1580"/>
                    </a:cubicBezTo>
                    <a:cubicBezTo>
                      <a:pt x="187" y="1587"/>
                      <a:pt x="187" y="1597"/>
                      <a:pt x="192" y="1602"/>
                    </a:cubicBezTo>
                    <a:cubicBezTo>
                      <a:pt x="205" y="1615"/>
                      <a:pt x="237" y="1632"/>
                      <a:pt x="237" y="1632"/>
                    </a:cubicBezTo>
                    <a:cubicBezTo>
                      <a:pt x="250" y="1674"/>
                      <a:pt x="225" y="1705"/>
                      <a:pt x="274" y="1720"/>
                    </a:cubicBezTo>
                    <a:cubicBezTo>
                      <a:pt x="299" y="1737"/>
                      <a:pt x="355" y="1764"/>
                      <a:pt x="355" y="1764"/>
                    </a:cubicBezTo>
                    <a:cubicBezTo>
                      <a:pt x="377" y="1787"/>
                      <a:pt x="389" y="1812"/>
                      <a:pt x="407" y="1838"/>
                    </a:cubicBezTo>
                    <a:cubicBezTo>
                      <a:pt x="426" y="1936"/>
                      <a:pt x="466" y="2032"/>
                      <a:pt x="569" y="2067"/>
                    </a:cubicBezTo>
                    <a:cubicBezTo>
                      <a:pt x="607" y="2080"/>
                      <a:pt x="682" y="2080"/>
                      <a:pt x="709" y="2082"/>
                    </a:cubicBezTo>
                    <a:cubicBezTo>
                      <a:pt x="736" y="2078"/>
                      <a:pt x="821" y="2072"/>
                      <a:pt x="857" y="2052"/>
                    </a:cubicBezTo>
                    <a:cubicBezTo>
                      <a:pt x="881" y="2038"/>
                      <a:pt x="900" y="2016"/>
                      <a:pt x="923" y="2001"/>
                    </a:cubicBezTo>
                    <a:cubicBezTo>
                      <a:pt x="948" y="1984"/>
                      <a:pt x="980" y="1974"/>
                      <a:pt x="1005" y="1956"/>
                    </a:cubicBezTo>
                    <a:cubicBezTo>
                      <a:pt x="1047" y="1926"/>
                      <a:pt x="1080" y="1883"/>
                      <a:pt x="1123" y="1853"/>
                    </a:cubicBezTo>
                    <a:cubicBezTo>
                      <a:pt x="1153" y="1810"/>
                      <a:pt x="1120" y="1850"/>
                      <a:pt x="1167" y="1816"/>
                    </a:cubicBezTo>
                    <a:cubicBezTo>
                      <a:pt x="1200" y="1792"/>
                      <a:pt x="1180" y="1794"/>
                      <a:pt x="1211" y="1764"/>
                    </a:cubicBezTo>
                    <a:cubicBezTo>
                      <a:pt x="1239" y="1737"/>
                      <a:pt x="1270" y="1716"/>
                      <a:pt x="1293" y="1683"/>
                    </a:cubicBezTo>
                    <a:cubicBezTo>
                      <a:pt x="1314" y="1618"/>
                      <a:pt x="1280" y="1711"/>
                      <a:pt x="1322" y="1639"/>
                    </a:cubicBezTo>
                    <a:cubicBezTo>
                      <a:pt x="1327" y="1630"/>
                      <a:pt x="1326" y="1619"/>
                      <a:pt x="1330" y="1609"/>
                    </a:cubicBezTo>
                    <a:cubicBezTo>
                      <a:pt x="1338" y="1591"/>
                      <a:pt x="1351" y="1576"/>
                      <a:pt x="1359" y="1558"/>
                    </a:cubicBezTo>
                    <a:cubicBezTo>
                      <a:pt x="1373" y="1527"/>
                      <a:pt x="1378" y="1494"/>
                      <a:pt x="1389" y="1462"/>
                    </a:cubicBezTo>
                    <a:cubicBezTo>
                      <a:pt x="1402" y="1424"/>
                      <a:pt x="1398" y="1388"/>
                      <a:pt x="1433" y="1366"/>
                    </a:cubicBezTo>
                    <a:cubicBezTo>
                      <a:pt x="1450" y="1368"/>
                      <a:pt x="1468" y="1376"/>
                      <a:pt x="1485" y="1373"/>
                    </a:cubicBezTo>
                    <a:cubicBezTo>
                      <a:pt x="1512" y="1368"/>
                      <a:pt x="1516" y="1316"/>
                      <a:pt x="1529" y="1299"/>
                    </a:cubicBezTo>
                    <a:cubicBezTo>
                      <a:pt x="1542" y="1283"/>
                      <a:pt x="1561" y="1272"/>
                      <a:pt x="1573" y="1255"/>
                    </a:cubicBezTo>
                    <a:cubicBezTo>
                      <a:pt x="1585" y="1238"/>
                      <a:pt x="1598" y="1220"/>
                      <a:pt x="1610" y="1203"/>
                    </a:cubicBezTo>
                    <a:cubicBezTo>
                      <a:pt x="1628" y="1178"/>
                      <a:pt x="1630" y="1136"/>
                      <a:pt x="1640" y="1107"/>
                    </a:cubicBezTo>
                    <a:cubicBezTo>
                      <a:pt x="1623" y="973"/>
                      <a:pt x="1637" y="1017"/>
                      <a:pt x="1588" y="945"/>
                    </a:cubicBezTo>
                    <a:cubicBezTo>
                      <a:pt x="1546" y="950"/>
                      <a:pt x="1523" y="955"/>
                      <a:pt x="1485" y="967"/>
                    </a:cubicBezTo>
                    <a:cubicBezTo>
                      <a:pt x="1429" y="1023"/>
                      <a:pt x="1441" y="1001"/>
                      <a:pt x="1426" y="923"/>
                    </a:cubicBezTo>
                    <a:cubicBezTo>
                      <a:pt x="1401" y="938"/>
                      <a:pt x="1387" y="958"/>
                      <a:pt x="1359" y="967"/>
                    </a:cubicBezTo>
                    <a:cubicBezTo>
                      <a:pt x="1332" y="1007"/>
                      <a:pt x="1307" y="998"/>
                      <a:pt x="1256" y="1004"/>
                    </a:cubicBezTo>
                    <a:cubicBezTo>
                      <a:pt x="1240" y="960"/>
                      <a:pt x="1278" y="927"/>
                      <a:pt x="1293" y="886"/>
                    </a:cubicBezTo>
                    <a:cubicBezTo>
                      <a:pt x="1288" y="834"/>
                      <a:pt x="1288" y="782"/>
                      <a:pt x="1278" y="731"/>
                    </a:cubicBezTo>
                    <a:cubicBezTo>
                      <a:pt x="1271" y="697"/>
                      <a:pt x="1228" y="686"/>
                      <a:pt x="1204" y="672"/>
                    </a:cubicBezTo>
                    <a:cubicBezTo>
                      <a:pt x="1163" y="648"/>
                      <a:pt x="1129" y="619"/>
                      <a:pt x="1086" y="598"/>
                    </a:cubicBezTo>
                    <a:cubicBezTo>
                      <a:pt x="1059" y="571"/>
                      <a:pt x="1033" y="550"/>
                      <a:pt x="997" y="539"/>
                    </a:cubicBezTo>
                    <a:cubicBezTo>
                      <a:pt x="932" y="471"/>
                      <a:pt x="965" y="396"/>
                      <a:pt x="990" y="317"/>
                    </a:cubicBezTo>
                    <a:cubicBezTo>
                      <a:pt x="985" y="310"/>
                      <a:pt x="984" y="297"/>
                      <a:pt x="975" y="295"/>
                    </a:cubicBezTo>
                    <a:cubicBezTo>
                      <a:pt x="966" y="293"/>
                      <a:pt x="961" y="306"/>
                      <a:pt x="953" y="310"/>
                    </a:cubicBezTo>
                    <a:cubicBezTo>
                      <a:pt x="939" y="316"/>
                      <a:pt x="923" y="319"/>
                      <a:pt x="909" y="324"/>
                    </a:cubicBezTo>
                    <a:cubicBezTo>
                      <a:pt x="855" y="344"/>
                      <a:pt x="803" y="352"/>
                      <a:pt x="746" y="361"/>
                    </a:cubicBezTo>
                    <a:cubicBezTo>
                      <a:pt x="712" y="373"/>
                      <a:pt x="677" y="380"/>
                      <a:pt x="643" y="391"/>
                    </a:cubicBezTo>
                    <a:cubicBezTo>
                      <a:pt x="636" y="396"/>
                      <a:pt x="629" y="402"/>
                      <a:pt x="621" y="406"/>
                    </a:cubicBezTo>
                    <a:cubicBezTo>
                      <a:pt x="614" y="409"/>
                      <a:pt x="605" y="409"/>
                      <a:pt x="599" y="413"/>
                    </a:cubicBezTo>
                    <a:cubicBezTo>
                      <a:pt x="539" y="452"/>
                      <a:pt x="609" y="423"/>
                      <a:pt x="554" y="443"/>
                    </a:cubicBezTo>
                    <a:cubicBezTo>
                      <a:pt x="535" y="462"/>
                      <a:pt x="497" y="515"/>
                      <a:pt x="473" y="531"/>
                    </a:cubicBezTo>
                    <a:cubicBezTo>
                      <a:pt x="383" y="592"/>
                      <a:pt x="235" y="580"/>
                      <a:pt x="141" y="583"/>
                    </a:cubicBezTo>
                    <a:cubicBezTo>
                      <a:pt x="126" y="588"/>
                      <a:pt x="76" y="596"/>
                      <a:pt x="67" y="605"/>
                    </a:cubicBezTo>
                    <a:cubicBezTo>
                      <a:pt x="65" y="607"/>
                      <a:pt x="72" y="610"/>
                      <a:pt x="74" y="612"/>
                    </a:cubicBezTo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81" name="Freeform 232"/>
              <p:cNvSpPr>
                <a:spLocks/>
              </p:cNvSpPr>
              <p:nvPr/>
            </p:nvSpPr>
            <p:spPr bwMode="auto">
              <a:xfrm>
                <a:off x="2990" y="754"/>
                <a:ext cx="1850" cy="1724"/>
              </a:xfrm>
              <a:custGeom>
                <a:avLst/>
                <a:gdLst>
                  <a:gd name="T0" fmla="*/ 897 w 1850"/>
                  <a:gd name="T1" fmla="*/ 317 h 1498"/>
                  <a:gd name="T2" fmla="*/ 683 w 1850"/>
                  <a:gd name="T3" fmla="*/ 369 h 1498"/>
                  <a:gd name="T4" fmla="*/ 572 w 1850"/>
                  <a:gd name="T5" fmla="*/ 406 h 1498"/>
                  <a:gd name="T6" fmla="*/ 520 w 1850"/>
                  <a:gd name="T7" fmla="*/ 435 h 1498"/>
                  <a:gd name="T8" fmla="*/ 343 w 1850"/>
                  <a:gd name="T9" fmla="*/ 546 h 1498"/>
                  <a:gd name="T10" fmla="*/ 181 w 1850"/>
                  <a:gd name="T11" fmla="*/ 554 h 1498"/>
                  <a:gd name="T12" fmla="*/ 18 w 1850"/>
                  <a:gd name="T13" fmla="*/ 546 h 1498"/>
                  <a:gd name="T14" fmla="*/ 63 w 1850"/>
                  <a:gd name="T15" fmla="*/ 502 h 1498"/>
                  <a:gd name="T16" fmla="*/ 114 w 1850"/>
                  <a:gd name="T17" fmla="*/ 428 h 1498"/>
                  <a:gd name="T18" fmla="*/ 247 w 1850"/>
                  <a:gd name="T19" fmla="*/ 214 h 1498"/>
                  <a:gd name="T20" fmla="*/ 269 w 1850"/>
                  <a:gd name="T21" fmla="*/ 192 h 1498"/>
                  <a:gd name="T22" fmla="*/ 299 w 1850"/>
                  <a:gd name="T23" fmla="*/ 177 h 1498"/>
                  <a:gd name="T24" fmla="*/ 314 w 1850"/>
                  <a:gd name="T25" fmla="*/ 155 h 1498"/>
                  <a:gd name="T26" fmla="*/ 380 w 1850"/>
                  <a:gd name="T27" fmla="*/ 125 h 1498"/>
                  <a:gd name="T28" fmla="*/ 491 w 1850"/>
                  <a:gd name="T29" fmla="*/ 59 h 1498"/>
                  <a:gd name="T30" fmla="*/ 565 w 1850"/>
                  <a:gd name="T31" fmla="*/ 0 h 1498"/>
                  <a:gd name="T32" fmla="*/ 1222 w 1850"/>
                  <a:gd name="T33" fmla="*/ 22 h 1498"/>
                  <a:gd name="T34" fmla="*/ 1362 w 1850"/>
                  <a:gd name="T35" fmla="*/ 44 h 1498"/>
                  <a:gd name="T36" fmla="*/ 1443 w 1850"/>
                  <a:gd name="T37" fmla="*/ 66 h 1498"/>
                  <a:gd name="T38" fmla="*/ 1547 w 1850"/>
                  <a:gd name="T39" fmla="*/ 140 h 1498"/>
                  <a:gd name="T40" fmla="*/ 1650 w 1850"/>
                  <a:gd name="T41" fmla="*/ 214 h 1498"/>
                  <a:gd name="T42" fmla="*/ 1739 w 1850"/>
                  <a:gd name="T43" fmla="*/ 332 h 1498"/>
                  <a:gd name="T44" fmla="*/ 1761 w 1850"/>
                  <a:gd name="T45" fmla="*/ 664 h 1498"/>
                  <a:gd name="T46" fmla="*/ 1783 w 1850"/>
                  <a:gd name="T47" fmla="*/ 967 h 1498"/>
                  <a:gd name="T48" fmla="*/ 1798 w 1850"/>
                  <a:gd name="T49" fmla="*/ 1152 h 1498"/>
                  <a:gd name="T50" fmla="*/ 1850 w 1850"/>
                  <a:gd name="T51" fmla="*/ 1447 h 1498"/>
                  <a:gd name="T52" fmla="*/ 1835 w 1850"/>
                  <a:gd name="T53" fmla="*/ 1491 h 1498"/>
                  <a:gd name="T54" fmla="*/ 1783 w 1850"/>
                  <a:gd name="T55" fmla="*/ 1477 h 1498"/>
                  <a:gd name="T56" fmla="*/ 1650 w 1850"/>
                  <a:gd name="T57" fmla="*/ 1403 h 1498"/>
                  <a:gd name="T58" fmla="*/ 1613 w 1850"/>
                  <a:gd name="T59" fmla="*/ 1388 h 1498"/>
                  <a:gd name="T60" fmla="*/ 1569 w 1850"/>
                  <a:gd name="T61" fmla="*/ 1358 h 1498"/>
                  <a:gd name="T62" fmla="*/ 1532 w 1850"/>
                  <a:gd name="T63" fmla="*/ 1322 h 1498"/>
                  <a:gd name="T64" fmla="*/ 1495 w 1850"/>
                  <a:gd name="T65" fmla="*/ 1277 h 1498"/>
                  <a:gd name="T66" fmla="*/ 1532 w 1850"/>
                  <a:gd name="T67" fmla="*/ 1203 h 1498"/>
                  <a:gd name="T68" fmla="*/ 1576 w 1850"/>
                  <a:gd name="T69" fmla="*/ 1174 h 1498"/>
                  <a:gd name="T70" fmla="*/ 1554 w 1850"/>
                  <a:gd name="T71" fmla="*/ 915 h 1498"/>
                  <a:gd name="T72" fmla="*/ 1466 w 1850"/>
                  <a:gd name="T73" fmla="*/ 952 h 1498"/>
                  <a:gd name="T74" fmla="*/ 1466 w 1850"/>
                  <a:gd name="T75" fmla="*/ 952 h 1498"/>
                  <a:gd name="T76" fmla="*/ 1384 w 1850"/>
                  <a:gd name="T77" fmla="*/ 982 h 1498"/>
                  <a:gd name="T78" fmla="*/ 1340 w 1850"/>
                  <a:gd name="T79" fmla="*/ 1011 h 1498"/>
                  <a:gd name="T80" fmla="*/ 1237 w 1850"/>
                  <a:gd name="T81" fmla="*/ 1026 h 1498"/>
                  <a:gd name="T82" fmla="*/ 1170 w 1850"/>
                  <a:gd name="T83" fmla="*/ 1011 h 1498"/>
                  <a:gd name="T84" fmla="*/ 1155 w 1850"/>
                  <a:gd name="T85" fmla="*/ 989 h 1498"/>
                  <a:gd name="T86" fmla="*/ 1185 w 1850"/>
                  <a:gd name="T87" fmla="*/ 805 h 1498"/>
                  <a:gd name="T88" fmla="*/ 1089 w 1850"/>
                  <a:gd name="T89" fmla="*/ 657 h 1498"/>
                  <a:gd name="T90" fmla="*/ 971 w 1850"/>
                  <a:gd name="T91" fmla="*/ 598 h 1498"/>
                  <a:gd name="T92" fmla="*/ 882 w 1850"/>
                  <a:gd name="T93" fmla="*/ 517 h 1498"/>
                  <a:gd name="T94" fmla="*/ 867 w 1850"/>
                  <a:gd name="T95" fmla="*/ 472 h 1498"/>
                  <a:gd name="T96" fmla="*/ 816 w 1850"/>
                  <a:gd name="T97" fmla="*/ 325 h 149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850"/>
                  <a:gd name="T148" fmla="*/ 0 h 1498"/>
                  <a:gd name="T149" fmla="*/ 1850 w 1850"/>
                  <a:gd name="T150" fmla="*/ 1498 h 149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850" h="1498">
                    <a:moveTo>
                      <a:pt x="897" y="317"/>
                    </a:moveTo>
                    <a:cubicBezTo>
                      <a:pt x="824" y="330"/>
                      <a:pt x="755" y="352"/>
                      <a:pt x="683" y="369"/>
                    </a:cubicBezTo>
                    <a:cubicBezTo>
                      <a:pt x="647" y="387"/>
                      <a:pt x="611" y="396"/>
                      <a:pt x="572" y="406"/>
                    </a:cubicBezTo>
                    <a:cubicBezTo>
                      <a:pt x="556" y="417"/>
                      <a:pt x="536" y="423"/>
                      <a:pt x="520" y="435"/>
                    </a:cubicBezTo>
                    <a:cubicBezTo>
                      <a:pt x="472" y="469"/>
                      <a:pt x="408" y="541"/>
                      <a:pt x="343" y="546"/>
                    </a:cubicBezTo>
                    <a:cubicBezTo>
                      <a:pt x="289" y="550"/>
                      <a:pt x="235" y="551"/>
                      <a:pt x="181" y="554"/>
                    </a:cubicBezTo>
                    <a:cubicBezTo>
                      <a:pt x="127" y="571"/>
                      <a:pt x="86" y="588"/>
                      <a:pt x="18" y="546"/>
                    </a:cubicBezTo>
                    <a:cubicBezTo>
                      <a:pt x="0" y="535"/>
                      <a:pt x="48" y="517"/>
                      <a:pt x="63" y="502"/>
                    </a:cubicBezTo>
                    <a:cubicBezTo>
                      <a:pt x="87" y="479"/>
                      <a:pt x="100" y="459"/>
                      <a:pt x="114" y="428"/>
                    </a:cubicBezTo>
                    <a:cubicBezTo>
                      <a:pt x="145" y="357"/>
                      <a:pt x="164" y="241"/>
                      <a:pt x="247" y="214"/>
                    </a:cubicBezTo>
                    <a:cubicBezTo>
                      <a:pt x="254" y="207"/>
                      <a:pt x="261" y="198"/>
                      <a:pt x="269" y="192"/>
                    </a:cubicBezTo>
                    <a:cubicBezTo>
                      <a:pt x="278" y="186"/>
                      <a:pt x="290" y="184"/>
                      <a:pt x="299" y="177"/>
                    </a:cubicBezTo>
                    <a:cubicBezTo>
                      <a:pt x="306" y="171"/>
                      <a:pt x="307" y="161"/>
                      <a:pt x="314" y="155"/>
                    </a:cubicBezTo>
                    <a:cubicBezTo>
                      <a:pt x="331" y="141"/>
                      <a:pt x="361" y="136"/>
                      <a:pt x="380" y="125"/>
                    </a:cubicBezTo>
                    <a:cubicBezTo>
                      <a:pt x="428" y="98"/>
                      <a:pt x="437" y="77"/>
                      <a:pt x="491" y="59"/>
                    </a:cubicBezTo>
                    <a:cubicBezTo>
                      <a:pt x="515" y="35"/>
                      <a:pt x="541" y="24"/>
                      <a:pt x="565" y="0"/>
                    </a:cubicBezTo>
                    <a:cubicBezTo>
                      <a:pt x="888" y="4"/>
                      <a:pt x="982" y="0"/>
                      <a:pt x="1222" y="22"/>
                    </a:cubicBezTo>
                    <a:cubicBezTo>
                      <a:pt x="1271" y="31"/>
                      <a:pt x="1311" y="39"/>
                      <a:pt x="1362" y="44"/>
                    </a:cubicBezTo>
                    <a:cubicBezTo>
                      <a:pt x="1390" y="50"/>
                      <a:pt x="1416" y="59"/>
                      <a:pt x="1443" y="66"/>
                    </a:cubicBezTo>
                    <a:cubicBezTo>
                      <a:pt x="1477" y="90"/>
                      <a:pt x="1510" y="121"/>
                      <a:pt x="1547" y="140"/>
                    </a:cubicBezTo>
                    <a:cubicBezTo>
                      <a:pt x="1560" y="179"/>
                      <a:pt x="1614" y="195"/>
                      <a:pt x="1650" y="214"/>
                    </a:cubicBezTo>
                    <a:cubicBezTo>
                      <a:pt x="1697" y="239"/>
                      <a:pt x="1720" y="285"/>
                      <a:pt x="1739" y="332"/>
                    </a:cubicBezTo>
                    <a:cubicBezTo>
                      <a:pt x="1743" y="470"/>
                      <a:pt x="1742" y="546"/>
                      <a:pt x="1761" y="664"/>
                    </a:cubicBezTo>
                    <a:cubicBezTo>
                      <a:pt x="1766" y="817"/>
                      <a:pt x="1765" y="853"/>
                      <a:pt x="1783" y="967"/>
                    </a:cubicBezTo>
                    <a:cubicBezTo>
                      <a:pt x="1788" y="1029"/>
                      <a:pt x="1793" y="1090"/>
                      <a:pt x="1798" y="1152"/>
                    </a:cubicBezTo>
                    <a:cubicBezTo>
                      <a:pt x="1805" y="1243"/>
                      <a:pt x="1794" y="1365"/>
                      <a:pt x="1850" y="1447"/>
                    </a:cubicBezTo>
                    <a:cubicBezTo>
                      <a:pt x="1845" y="1462"/>
                      <a:pt x="1849" y="1485"/>
                      <a:pt x="1835" y="1491"/>
                    </a:cubicBezTo>
                    <a:cubicBezTo>
                      <a:pt x="1819" y="1498"/>
                      <a:pt x="1800" y="1483"/>
                      <a:pt x="1783" y="1477"/>
                    </a:cubicBezTo>
                    <a:cubicBezTo>
                      <a:pt x="1736" y="1460"/>
                      <a:pt x="1694" y="1426"/>
                      <a:pt x="1650" y="1403"/>
                    </a:cubicBezTo>
                    <a:cubicBezTo>
                      <a:pt x="1638" y="1397"/>
                      <a:pt x="1625" y="1394"/>
                      <a:pt x="1613" y="1388"/>
                    </a:cubicBezTo>
                    <a:cubicBezTo>
                      <a:pt x="1597" y="1379"/>
                      <a:pt x="1569" y="1358"/>
                      <a:pt x="1569" y="1358"/>
                    </a:cubicBezTo>
                    <a:cubicBezTo>
                      <a:pt x="1526" y="1294"/>
                      <a:pt x="1584" y="1374"/>
                      <a:pt x="1532" y="1322"/>
                    </a:cubicBezTo>
                    <a:cubicBezTo>
                      <a:pt x="1518" y="1308"/>
                      <a:pt x="1509" y="1291"/>
                      <a:pt x="1495" y="1277"/>
                    </a:cubicBezTo>
                    <a:cubicBezTo>
                      <a:pt x="1485" y="1245"/>
                      <a:pt x="1506" y="1224"/>
                      <a:pt x="1532" y="1203"/>
                    </a:cubicBezTo>
                    <a:cubicBezTo>
                      <a:pt x="1546" y="1192"/>
                      <a:pt x="1576" y="1174"/>
                      <a:pt x="1576" y="1174"/>
                    </a:cubicBezTo>
                    <a:cubicBezTo>
                      <a:pt x="1630" y="1095"/>
                      <a:pt x="1575" y="998"/>
                      <a:pt x="1554" y="915"/>
                    </a:cubicBezTo>
                    <a:cubicBezTo>
                      <a:pt x="1493" y="926"/>
                      <a:pt x="1522" y="915"/>
                      <a:pt x="1466" y="952"/>
                    </a:cubicBezTo>
                    <a:cubicBezTo>
                      <a:pt x="1437" y="960"/>
                      <a:pt x="1410" y="966"/>
                      <a:pt x="1384" y="982"/>
                    </a:cubicBezTo>
                    <a:cubicBezTo>
                      <a:pt x="1369" y="991"/>
                      <a:pt x="1357" y="1008"/>
                      <a:pt x="1340" y="1011"/>
                    </a:cubicBezTo>
                    <a:cubicBezTo>
                      <a:pt x="1277" y="1023"/>
                      <a:pt x="1311" y="1017"/>
                      <a:pt x="1237" y="1026"/>
                    </a:cubicBezTo>
                    <a:cubicBezTo>
                      <a:pt x="1215" y="1021"/>
                      <a:pt x="1191" y="1020"/>
                      <a:pt x="1170" y="1011"/>
                    </a:cubicBezTo>
                    <a:cubicBezTo>
                      <a:pt x="1162" y="1007"/>
                      <a:pt x="1156" y="998"/>
                      <a:pt x="1155" y="989"/>
                    </a:cubicBezTo>
                    <a:cubicBezTo>
                      <a:pt x="1152" y="933"/>
                      <a:pt x="1168" y="860"/>
                      <a:pt x="1185" y="805"/>
                    </a:cubicBezTo>
                    <a:cubicBezTo>
                      <a:pt x="1170" y="725"/>
                      <a:pt x="1165" y="688"/>
                      <a:pt x="1089" y="657"/>
                    </a:cubicBezTo>
                    <a:cubicBezTo>
                      <a:pt x="1056" y="624"/>
                      <a:pt x="1014" y="612"/>
                      <a:pt x="971" y="598"/>
                    </a:cubicBezTo>
                    <a:cubicBezTo>
                      <a:pt x="937" y="573"/>
                      <a:pt x="916" y="539"/>
                      <a:pt x="882" y="517"/>
                    </a:cubicBezTo>
                    <a:cubicBezTo>
                      <a:pt x="877" y="502"/>
                      <a:pt x="869" y="488"/>
                      <a:pt x="867" y="472"/>
                    </a:cubicBezTo>
                    <a:cubicBezTo>
                      <a:pt x="843" y="313"/>
                      <a:pt x="904" y="325"/>
                      <a:pt x="816" y="325"/>
                    </a:cubicBezTo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474" name="Freeform 233" descr="Джинсовая ткань"/>
            <p:cNvSpPr>
              <a:spLocks/>
            </p:cNvSpPr>
            <p:nvPr/>
          </p:nvSpPr>
          <p:spPr bwMode="auto">
            <a:xfrm>
              <a:off x="3905" y="2210"/>
              <a:ext cx="432" cy="439"/>
            </a:xfrm>
            <a:custGeom>
              <a:avLst/>
              <a:gdLst>
                <a:gd name="T0" fmla="*/ 272 w 998"/>
                <a:gd name="T1" fmla="*/ 0 h 952"/>
                <a:gd name="T2" fmla="*/ 0 w 998"/>
                <a:gd name="T3" fmla="*/ 907 h 952"/>
                <a:gd name="T4" fmla="*/ 272 w 998"/>
                <a:gd name="T5" fmla="*/ 952 h 952"/>
                <a:gd name="T6" fmla="*/ 499 w 998"/>
                <a:gd name="T7" fmla="*/ 227 h 952"/>
                <a:gd name="T8" fmla="*/ 726 w 998"/>
                <a:gd name="T9" fmla="*/ 952 h 952"/>
                <a:gd name="T10" fmla="*/ 998 w 998"/>
                <a:gd name="T11" fmla="*/ 907 h 952"/>
                <a:gd name="T12" fmla="*/ 726 w 998"/>
                <a:gd name="T13" fmla="*/ 0 h 952"/>
                <a:gd name="T14" fmla="*/ 272 w 998"/>
                <a:gd name="T15" fmla="*/ 0 h 9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8"/>
                <a:gd name="T25" fmla="*/ 0 h 952"/>
                <a:gd name="T26" fmla="*/ 998 w 998"/>
                <a:gd name="T27" fmla="*/ 952 h 9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8" h="952">
                  <a:moveTo>
                    <a:pt x="272" y="0"/>
                  </a:moveTo>
                  <a:lnTo>
                    <a:pt x="0" y="907"/>
                  </a:lnTo>
                  <a:lnTo>
                    <a:pt x="272" y="952"/>
                  </a:lnTo>
                  <a:lnTo>
                    <a:pt x="499" y="227"/>
                  </a:lnTo>
                  <a:lnTo>
                    <a:pt x="726" y="952"/>
                  </a:lnTo>
                  <a:lnTo>
                    <a:pt x="998" y="907"/>
                  </a:lnTo>
                  <a:lnTo>
                    <a:pt x="726" y="0"/>
                  </a:lnTo>
                  <a:lnTo>
                    <a:pt x="272" y="0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75" name="Freeform 234" descr="Циновка"/>
            <p:cNvSpPr>
              <a:spLocks/>
            </p:cNvSpPr>
            <p:nvPr/>
          </p:nvSpPr>
          <p:spPr bwMode="auto">
            <a:xfrm flipH="1">
              <a:off x="4242" y="1969"/>
              <a:ext cx="118" cy="238"/>
            </a:xfrm>
            <a:custGeom>
              <a:avLst/>
              <a:gdLst>
                <a:gd name="T0" fmla="*/ 227 w 272"/>
                <a:gd name="T1" fmla="*/ 0 h 771"/>
                <a:gd name="T2" fmla="*/ 0 w 272"/>
                <a:gd name="T3" fmla="*/ 726 h 771"/>
                <a:gd name="T4" fmla="*/ 182 w 272"/>
                <a:gd name="T5" fmla="*/ 771 h 771"/>
                <a:gd name="T6" fmla="*/ 272 w 272"/>
                <a:gd name="T7" fmla="*/ 363 h 771"/>
                <a:gd name="T8" fmla="*/ 227 w 272"/>
                <a:gd name="T9" fmla="*/ 0 h 7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771"/>
                <a:gd name="T17" fmla="*/ 272 w 272"/>
                <a:gd name="T18" fmla="*/ 771 h 7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771">
                  <a:moveTo>
                    <a:pt x="227" y="0"/>
                  </a:moveTo>
                  <a:lnTo>
                    <a:pt x="0" y="726"/>
                  </a:lnTo>
                  <a:lnTo>
                    <a:pt x="182" y="771"/>
                  </a:lnTo>
                  <a:lnTo>
                    <a:pt x="272" y="363"/>
                  </a:lnTo>
                  <a:lnTo>
                    <a:pt x="227" y="0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76" name="Freeform 235" descr="Циновка"/>
            <p:cNvSpPr>
              <a:spLocks/>
            </p:cNvSpPr>
            <p:nvPr/>
          </p:nvSpPr>
          <p:spPr bwMode="auto">
            <a:xfrm>
              <a:off x="3920" y="1956"/>
              <a:ext cx="236" cy="183"/>
            </a:xfrm>
            <a:custGeom>
              <a:avLst/>
              <a:gdLst>
                <a:gd name="T0" fmla="*/ 136 w 545"/>
                <a:gd name="T1" fmla="*/ 0 h 454"/>
                <a:gd name="T2" fmla="*/ 0 w 545"/>
                <a:gd name="T3" fmla="*/ 454 h 454"/>
                <a:gd name="T4" fmla="*/ 545 w 545"/>
                <a:gd name="T5" fmla="*/ 454 h 454"/>
                <a:gd name="T6" fmla="*/ 545 w 545"/>
                <a:gd name="T7" fmla="*/ 318 h 454"/>
                <a:gd name="T8" fmla="*/ 182 w 545"/>
                <a:gd name="T9" fmla="*/ 318 h 454"/>
                <a:gd name="T10" fmla="*/ 136 w 545"/>
                <a:gd name="T11" fmla="*/ 0 h 4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5"/>
                <a:gd name="T19" fmla="*/ 0 h 454"/>
                <a:gd name="T20" fmla="*/ 545 w 545"/>
                <a:gd name="T21" fmla="*/ 454 h 4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5" h="454">
                  <a:moveTo>
                    <a:pt x="136" y="0"/>
                  </a:moveTo>
                  <a:lnTo>
                    <a:pt x="0" y="454"/>
                  </a:lnTo>
                  <a:lnTo>
                    <a:pt x="545" y="454"/>
                  </a:lnTo>
                  <a:lnTo>
                    <a:pt x="545" y="318"/>
                  </a:lnTo>
                  <a:lnTo>
                    <a:pt x="182" y="318"/>
                  </a:lnTo>
                  <a:lnTo>
                    <a:pt x="136" y="0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77" name="Freeform 236"/>
            <p:cNvSpPr>
              <a:spLocks/>
            </p:cNvSpPr>
            <p:nvPr/>
          </p:nvSpPr>
          <p:spPr bwMode="auto">
            <a:xfrm rot="-5620212">
              <a:off x="4160" y="2059"/>
              <a:ext cx="49" cy="96"/>
            </a:xfrm>
            <a:custGeom>
              <a:avLst/>
              <a:gdLst>
                <a:gd name="T0" fmla="*/ 340 w 643"/>
                <a:gd name="T1" fmla="*/ 46 h 1082"/>
                <a:gd name="T2" fmla="*/ 23 w 643"/>
                <a:gd name="T3" fmla="*/ 635 h 1082"/>
                <a:gd name="T4" fmla="*/ 204 w 643"/>
                <a:gd name="T5" fmla="*/ 1044 h 1082"/>
                <a:gd name="T6" fmla="*/ 477 w 643"/>
                <a:gd name="T7" fmla="*/ 862 h 1082"/>
                <a:gd name="T8" fmla="*/ 431 w 643"/>
                <a:gd name="T9" fmla="*/ 726 h 1082"/>
                <a:gd name="T10" fmla="*/ 295 w 643"/>
                <a:gd name="T11" fmla="*/ 817 h 1082"/>
                <a:gd name="T12" fmla="*/ 250 w 643"/>
                <a:gd name="T13" fmla="*/ 681 h 1082"/>
                <a:gd name="T14" fmla="*/ 386 w 643"/>
                <a:gd name="T15" fmla="*/ 635 h 1082"/>
                <a:gd name="T16" fmla="*/ 340 w 643"/>
                <a:gd name="T17" fmla="*/ 272 h 1082"/>
                <a:gd name="T18" fmla="*/ 431 w 643"/>
                <a:gd name="T19" fmla="*/ 726 h 1082"/>
                <a:gd name="T20" fmla="*/ 613 w 643"/>
                <a:gd name="T21" fmla="*/ 681 h 1082"/>
                <a:gd name="T22" fmla="*/ 567 w 643"/>
                <a:gd name="T23" fmla="*/ 363 h 1082"/>
                <a:gd name="T24" fmla="*/ 613 w 643"/>
                <a:gd name="T25" fmla="*/ 91 h 1082"/>
                <a:gd name="T26" fmla="*/ 386 w 643"/>
                <a:gd name="T27" fmla="*/ 0 h 1082"/>
                <a:gd name="T28" fmla="*/ 340 w 643"/>
                <a:gd name="T29" fmla="*/ 91 h 108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3"/>
                <a:gd name="T46" fmla="*/ 0 h 1082"/>
                <a:gd name="T47" fmla="*/ 643 w 643"/>
                <a:gd name="T48" fmla="*/ 1082 h 108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78" name="Freeform 237"/>
            <p:cNvSpPr>
              <a:spLocks/>
            </p:cNvSpPr>
            <p:nvPr/>
          </p:nvSpPr>
          <p:spPr bwMode="auto">
            <a:xfrm>
              <a:off x="3989" y="1924"/>
              <a:ext cx="178" cy="213"/>
            </a:xfrm>
            <a:custGeom>
              <a:avLst/>
              <a:gdLst>
                <a:gd name="T0" fmla="*/ 409 w 409"/>
                <a:gd name="T1" fmla="*/ 0 h 499"/>
                <a:gd name="T2" fmla="*/ 0 w 409"/>
                <a:gd name="T3" fmla="*/ 499 h 499"/>
                <a:gd name="T4" fmla="*/ 409 w 409"/>
                <a:gd name="T5" fmla="*/ 499 h 499"/>
                <a:gd name="T6" fmla="*/ 409 w 409"/>
                <a:gd name="T7" fmla="*/ 0 h 4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9"/>
                <a:gd name="T13" fmla="*/ 0 h 499"/>
                <a:gd name="T14" fmla="*/ 409 w 409"/>
                <a:gd name="T15" fmla="*/ 499 h 4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9" h="499">
                  <a:moveTo>
                    <a:pt x="409" y="0"/>
                  </a:moveTo>
                  <a:lnTo>
                    <a:pt x="0" y="499"/>
                  </a:lnTo>
                  <a:lnTo>
                    <a:pt x="409" y="499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79" name="Freeform 238"/>
            <p:cNvSpPr>
              <a:spLocks/>
            </p:cNvSpPr>
            <p:nvPr/>
          </p:nvSpPr>
          <p:spPr bwMode="auto">
            <a:xfrm>
              <a:off x="4029" y="1752"/>
              <a:ext cx="138" cy="92"/>
            </a:xfrm>
            <a:custGeom>
              <a:avLst/>
              <a:gdLst>
                <a:gd name="T0" fmla="*/ 0 w 318"/>
                <a:gd name="T1" fmla="*/ 91 h 227"/>
                <a:gd name="T2" fmla="*/ 318 w 318"/>
                <a:gd name="T3" fmla="*/ 227 h 227"/>
                <a:gd name="T4" fmla="*/ 318 w 318"/>
                <a:gd name="T5" fmla="*/ 91 h 227"/>
                <a:gd name="T6" fmla="*/ 91 w 318"/>
                <a:gd name="T7" fmla="*/ 0 h 227"/>
                <a:gd name="T8" fmla="*/ 0 w 318"/>
                <a:gd name="T9" fmla="*/ 46 h 227"/>
                <a:gd name="T10" fmla="*/ 0 w 318"/>
                <a:gd name="T11" fmla="*/ 91 h 2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8"/>
                <a:gd name="T19" fmla="*/ 0 h 227"/>
                <a:gd name="T20" fmla="*/ 318 w 318"/>
                <a:gd name="T21" fmla="*/ 227 h 2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8" h="227">
                  <a:moveTo>
                    <a:pt x="0" y="91"/>
                  </a:moveTo>
                  <a:lnTo>
                    <a:pt x="318" y="227"/>
                  </a:lnTo>
                  <a:lnTo>
                    <a:pt x="318" y="91"/>
                  </a:lnTo>
                  <a:lnTo>
                    <a:pt x="91" y="0"/>
                  </a:lnTo>
                  <a:lnTo>
                    <a:pt x="0" y="46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7888" name="Group 239"/>
          <p:cNvGrpSpPr>
            <a:grpSpLocks/>
          </p:cNvGrpSpPr>
          <p:nvPr/>
        </p:nvGrpSpPr>
        <p:grpSpPr bwMode="auto">
          <a:xfrm>
            <a:off x="6435725" y="2997200"/>
            <a:ext cx="936625" cy="1511300"/>
            <a:chOff x="3832" y="1752"/>
            <a:chExt cx="590" cy="952"/>
          </a:xfrm>
        </p:grpSpPr>
        <p:sp>
          <p:nvSpPr>
            <p:cNvPr id="17454" name="Freeform 240"/>
            <p:cNvSpPr>
              <a:spLocks/>
            </p:cNvSpPr>
            <p:nvPr/>
          </p:nvSpPr>
          <p:spPr bwMode="auto">
            <a:xfrm flipH="1">
              <a:off x="4245" y="2584"/>
              <a:ext cx="177" cy="119"/>
            </a:xfrm>
            <a:custGeom>
              <a:avLst/>
              <a:gdLst>
                <a:gd name="T0" fmla="*/ 695 w 1012"/>
                <a:gd name="T1" fmla="*/ 68 h 544"/>
                <a:gd name="T2" fmla="*/ 650 w 1012"/>
                <a:gd name="T3" fmla="*/ 204 h 544"/>
                <a:gd name="T4" fmla="*/ 559 w 1012"/>
                <a:gd name="T5" fmla="*/ 249 h 544"/>
                <a:gd name="T6" fmla="*/ 196 w 1012"/>
                <a:gd name="T7" fmla="*/ 295 h 544"/>
                <a:gd name="T8" fmla="*/ 60 w 1012"/>
                <a:gd name="T9" fmla="*/ 385 h 544"/>
                <a:gd name="T10" fmla="*/ 60 w 1012"/>
                <a:gd name="T11" fmla="*/ 476 h 544"/>
                <a:gd name="T12" fmla="*/ 423 w 1012"/>
                <a:gd name="T13" fmla="*/ 476 h 544"/>
                <a:gd name="T14" fmla="*/ 650 w 1012"/>
                <a:gd name="T15" fmla="*/ 385 h 544"/>
                <a:gd name="T16" fmla="*/ 740 w 1012"/>
                <a:gd name="T17" fmla="*/ 431 h 544"/>
                <a:gd name="T18" fmla="*/ 740 w 1012"/>
                <a:gd name="T19" fmla="*/ 476 h 544"/>
                <a:gd name="T20" fmla="*/ 967 w 1012"/>
                <a:gd name="T21" fmla="*/ 476 h 544"/>
                <a:gd name="T22" fmla="*/ 967 w 1012"/>
                <a:gd name="T23" fmla="*/ 68 h 544"/>
                <a:gd name="T24" fmla="*/ 695 w 1012"/>
                <a:gd name="T25" fmla="*/ 68 h 5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12"/>
                <a:gd name="T40" fmla="*/ 0 h 544"/>
                <a:gd name="T41" fmla="*/ 1012 w 1012"/>
                <a:gd name="T42" fmla="*/ 544 h 5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5" name="Freeform 241"/>
            <p:cNvSpPr>
              <a:spLocks/>
            </p:cNvSpPr>
            <p:nvPr/>
          </p:nvSpPr>
          <p:spPr bwMode="auto">
            <a:xfrm>
              <a:off x="3832" y="2585"/>
              <a:ext cx="177" cy="119"/>
            </a:xfrm>
            <a:custGeom>
              <a:avLst/>
              <a:gdLst>
                <a:gd name="T0" fmla="*/ 695 w 1012"/>
                <a:gd name="T1" fmla="*/ 68 h 544"/>
                <a:gd name="T2" fmla="*/ 650 w 1012"/>
                <a:gd name="T3" fmla="*/ 204 h 544"/>
                <a:gd name="T4" fmla="*/ 559 w 1012"/>
                <a:gd name="T5" fmla="*/ 249 h 544"/>
                <a:gd name="T6" fmla="*/ 196 w 1012"/>
                <a:gd name="T7" fmla="*/ 295 h 544"/>
                <a:gd name="T8" fmla="*/ 60 w 1012"/>
                <a:gd name="T9" fmla="*/ 385 h 544"/>
                <a:gd name="T10" fmla="*/ 60 w 1012"/>
                <a:gd name="T11" fmla="*/ 476 h 544"/>
                <a:gd name="T12" fmla="*/ 423 w 1012"/>
                <a:gd name="T13" fmla="*/ 476 h 544"/>
                <a:gd name="T14" fmla="*/ 650 w 1012"/>
                <a:gd name="T15" fmla="*/ 385 h 544"/>
                <a:gd name="T16" fmla="*/ 740 w 1012"/>
                <a:gd name="T17" fmla="*/ 431 h 544"/>
                <a:gd name="T18" fmla="*/ 740 w 1012"/>
                <a:gd name="T19" fmla="*/ 476 h 544"/>
                <a:gd name="T20" fmla="*/ 967 w 1012"/>
                <a:gd name="T21" fmla="*/ 476 h 544"/>
                <a:gd name="T22" fmla="*/ 967 w 1012"/>
                <a:gd name="T23" fmla="*/ 68 h 544"/>
                <a:gd name="T24" fmla="*/ 695 w 1012"/>
                <a:gd name="T25" fmla="*/ 68 h 5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12"/>
                <a:gd name="T40" fmla="*/ 0 h 544"/>
                <a:gd name="T41" fmla="*/ 1012 w 1012"/>
                <a:gd name="T42" fmla="*/ 544 h 5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6" name="Freeform 242"/>
            <p:cNvSpPr>
              <a:spLocks/>
            </p:cNvSpPr>
            <p:nvPr/>
          </p:nvSpPr>
          <p:spPr bwMode="auto">
            <a:xfrm flipH="1">
              <a:off x="4304" y="2173"/>
              <a:ext cx="53" cy="89"/>
            </a:xfrm>
            <a:custGeom>
              <a:avLst/>
              <a:gdLst>
                <a:gd name="T0" fmla="*/ 340 w 643"/>
                <a:gd name="T1" fmla="*/ 46 h 1082"/>
                <a:gd name="T2" fmla="*/ 23 w 643"/>
                <a:gd name="T3" fmla="*/ 635 h 1082"/>
                <a:gd name="T4" fmla="*/ 204 w 643"/>
                <a:gd name="T5" fmla="*/ 1044 h 1082"/>
                <a:gd name="T6" fmla="*/ 477 w 643"/>
                <a:gd name="T7" fmla="*/ 862 h 1082"/>
                <a:gd name="T8" fmla="*/ 431 w 643"/>
                <a:gd name="T9" fmla="*/ 726 h 1082"/>
                <a:gd name="T10" fmla="*/ 295 w 643"/>
                <a:gd name="T11" fmla="*/ 817 h 1082"/>
                <a:gd name="T12" fmla="*/ 250 w 643"/>
                <a:gd name="T13" fmla="*/ 681 h 1082"/>
                <a:gd name="T14" fmla="*/ 386 w 643"/>
                <a:gd name="T15" fmla="*/ 635 h 1082"/>
                <a:gd name="T16" fmla="*/ 340 w 643"/>
                <a:gd name="T17" fmla="*/ 272 h 1082"/>
                <a:gd name="T18" fmla="*/ 431 w 643"/>
                <a:gd name="T19" fmla="*/ 726 h 1082"/>
                <a:gd name="T20" fmla="*/ 613 w 643"/>
                <a:gd name="T21" fmla="*/ 681 h 1082"/>
                <a:gd name="T22" fmla="*/ 567 w 643"/>
                <a:gd name="T23" fmla="*/ 363 h 1082"/>
                <a:gd name="T24" fmla="*/ 613 w 643"/>
                <a:gd name="T25" fmla="*/ 91 h 1082"/>
                <a:gd name="T26" fmla="*/ 386 w 643"/>
                <a:gd name="T27" fmla="*/ 0 h 1082"/>
                <a:gd name="T28" fmla="*/ 340 w 643"/>
                <a:gd name="T29" fmla="*/ 91 h 108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3"/>
                <a:gd name="T46" fmla="*/ 0 h 1082"/>
                <a:gd name="T47" fmla="*/ 643 w 643"/>
                <a:gd name="T48" fmla="*/ 1082 h 108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7" name="Freeform 243" descr="Циновка"/>
            <p:cNvSpPr>
              <a:spLocks/>
            </p:cNvSpPr>
            <p:nvPr/>
          </p:nvSpPr>
          <p:spPr bwMode="auto">
            <a:xfrm>
              <a:off x="3956" y="1911"/>
              <a:ext cx="309" cy="335"/>
            </a:xfrm>
            <a:custGeom>
              <a:avLst/>
              <a:gdLst>
                <a:gd name="T0" fmla="*/ 356 w 816"/>
                <a:gd name="T1" fmla="*/ 15 h 1059"/>
                <a:gd name="T2" fmla="*/ 38 w 816"/>
                <a:gd name="T3" fmla="*/ 197 h 1059"/>
                <a:gd name="T4" fmla="*/ 129 w 816"/>
                <a:gd name="T5" fmla="*/ 877 h 1059"/>
                <a:gd name="T6" fmla="*/ 673 w 816"/>
                <a:gd name="T7" fmla="*/ 968 h 1059"/>
                <a:gd name="T8" fmla="*/ 809 w 816"/>
                <a:gd name="T9" fmla="*/ 333 h 1059"/>
                <a:gd name="T10" fmla="*/ 718 w 816"/>
                <a:gd name="T11" fmla="*/ 106 h 1059"/>
                <a:gd name="T12" fmla="*/ 356 w 816"/>
                <a:gd name="T13" fmla="*/ 15 h 10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6"/>
                <a:gd name="T22" fmla="*/ 0 h 1059"/>
                <a:gd name="T23" fmla="*/ 816 w 816"/>
                <a:gd name="T24" fmla="*/ 1059 h 10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6" h="1059">
                  <a:moveTo>
                    <a:pt x="356" y="15"/>
                  </a:moveTo>
                  <a:cubicBezTo>
                    <a:pt x="243" y="30"/>
                    <a:pt x="76" y="53"/>
                    <a:pt x="38" y="197"/>
                  </a:cubicBezTo>
                  <a:cubicBezTo>
                    <a:pt x="0" y="341"/>
                    <a:pt x="23" y="749"/>
                    <a:pt x="129" y="877"/>
                  </a:cubicBezTo>
                  <a:cubicBezTo>
                    <a:pt x="235" y="1005"/>
                    <a:pt x="560" y="1059"/>
                    <a:pt x="673" y="968"/>
                  </a:cubicBezTo>
                  <a:cubicBezTo>
                    <a:pt x="786" y="877"/>
                    <a:pt x="802" y="477"/>
                    <a:pt x="809" y="333"/>
                  </a:cubicBezTo>
                  <a:cubicBezTo>
                    <a:pt x="816" y="189"/>
                    <a:pt x="794" y="159"/>
                    <a:pt x="718" y="106"/>
                  </a:cubicBezTo>
                  <a:cubicBezTo>
                    <a:pt x="642" y="53"/>
                    <a:pt x="469" y="0"/>
                    <a:pt x="356" y="15"/>
                  </a:cubicBez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8" name="Freeform 244"/>
            <p:cNvSpPr>
              <a:spLocks/>
            </p:cNvSpPr>
            <p:nvPr/>
          </p:nvSpPr>
          <p:spPr bwMode="auto">
            <a:xfrm>
              <a:off x="4079" y="1770"/>
              <a:ext cx="94" cy="181"/>
            </a:xfrm>
            <a:custGeom>
              <a:avLst/>
              <a:gdLst>
                <a:gd name="T0" fmla="*/ 0 w 218"/>
                <a:gd name="T1" fmla="*/ 256 h 448"/>
                <a:gd name="T2" fmla="*/ 30 w 218"/>
                <a:gd name="T3" fmla="*/ 433 h 448"/>
                <a:gd name="T4" fmla="*/ 192 w 218"/>
                <a:gd name="T5" fmla="*/ 418 h 448"/>
                <a:gd name="T6" fmla="*/ 140 w 218"/>
                <a:gd name="T7" fmla="*/ 270 h 448"/>
                <a:gd name="T8" fmla="*/ 89 w 218"/>
                <a:gd name="T9" fmla="*/ 130 h 448"/>
                <a:gd name="T10" fmla="*/ 0 w 218"/>
                <a:gd name="T11" fmla="*/ 256 h 4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8"/>
                <a:gd name="T19" fmla="*/ 0 h 448"/>
                <a:gd name="T20" fmla="*/ 218 w 218"/>
                <a:gd name="T21" fmla="*/ 448 h 4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8" h="448">
                  <a:moveTo>
                    <a:pt x="0" y="256"/>
                  </a:moveTo>
                  <a:cubicBezTo>
                    <a:pt x="14" y="315"/>
                    <a:pt x="9" y="375"/>
                    <a:pt x="30" y="433"/>
                  </a:cubicBezTo>
                  <a:cubicBezTo>
                    <a:pt x="84" y="428"/>
                    <a:pt x="147" y="448"/>
                    <a:pt x="192" y="418"/>
                  </a:cubicBezTo>
                  <a:cubicBezTo>
                    <a:pt x="218" y="401"/>
                    <a:pt x="158" y="288"/>
                    <a:pt x="140" y="270"/>
                  </a:cubicBezTo>
                  <a:cubicBezTo>
                    <a:pt x="119" y="0"/>
                    <a:pt x="167" y="77"/>
                    <a:pt x="89" y="130"/>
                  </a:cubicBezTo>
                  <a:cubicBezTo>
                    <a:pt x="65" y="178"/>
                    <a:pt x="24" y="207"/>
                    <a:pt x="0" y="25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459" name="Group 245"/>
            <p:cNvGrpSpPr>
              <a:grpSpLocks/>
            </p:cNvGrpSpPr>
            <p:nvPr/>
          </p:nvGrpSpPr>
          <p:grpSpPr bwMode="auto">
            <a:xfrm>
              <a:off x="4015" y="1752"/>
              <a:ext cx="152" cy="165"/>
              <a:chOff x="2983" y="754"/>
              <a:chExt cx="1857" cy="2126"/>
            </a:xfrm>
          </p:grpSpPr>
          <p:sp>
            <p:nvSpPr>
              <p:cNvPr id="17466" name="Freeform 246"/>
              <p:cNvSpPr>
                <a:spLocks/>
              </p:cNvSpPr>
              <p:nvPr/>
            </p:nvSpPr>
            <p:spPr bwMode="auto">
              <a:xfrm>
                <a:off x="2983" y="798"/>
                <a:ext cx="1640" cy="2082"/>
              </a:xfrm>
              <a:custGeom>
                <a:avLst/>
                <a:gdLst>
                  <a:gd name="T0" fmla="*/ 820 w 1640"/>
                  <a:gd name="T1" fmla="*/ 7 h 2082"/>
                  <a:gd name="T2" fmla="*/ 539 w 1640"/>
                  <a:gd name="T3" fmla="*/ 81 h 2082"/>
                  <a:gd name="T4" fmla="*/ 333 w 1640"/>
                  <a:gd name="T5" fmla="*/ 192 h 2082"/>
                  <a:gd name="T6" fmla="*/ 222 w 1640"/>
                  <a:gd name="T7" fmla="*/ 302 h 2082"/>
                  <a:gd name="T8" fmla="*/ 89 w 1640"/>
                  <a:gd name="T9" fmla="*/ 516 h 2082"/>
                  <a:gd name="T10" fmla="*/ 170 w 1640"/>
                  <a:gd name="T11" fmla="*/ 627 h 2082"/>
                  <a:gd name="T12" fmla="*/ 155 w 1640"/>
                  <a:gd name="T13" fmla="*/ 1070 h 2082"/>
                  <a:gd name="T14" fmla="*/ 96 w 1640"/>
                  <a:gd name="T15" fmla="*/ 1196 h 2082"/>
                  <a:gd name="T16" fmla="*/ 0 w 1640"/>
                  <a:gd name="T17" fmla="*/ 1366 h 2082"/>
                  <a:gd name="T18" fmla="*/ 185 w 1640"/>
                  <a:gd name="T19" fmla="*/ 1580 h 2082"/>
                  <a:gd name="T20" fmla="*/ 237 w 1640"/>
                  <a:gd name="T21" fmla="*/ 1632 h 2082"/>
                  <a:gd name="T22" fmla="*/ 355 w 1640"/>
                  <a:gd name="T23" fmla="*/ 1764 h 2082"/>
                  <a:gd name="T24" fmla="*/ 569 w 1640"/>
                  <a:gd name="T25" fmla="*/ 2067 h 2082"/>
                  <a:gd name="T26" fmla="*/ 857 w 1640"/>
                  <a:gd name="T27" fmla="*/ 2052 h 2082"/>
                  <a:gd name="T28" fmla="*/ 1005 w 1640"/>
                  <a:gd name="T29" fmla="*/ 1956 h 2082"/>
                  <a:gd name="T30" fmla="*/ 1167 w 1640"/>
                  <a:gd name="T31" fmla="*/ 1816 h 2082"/>
                  <a:gd name="T32" fmla="*/ 1293 w 1640"/>
                  <a:gd name="T33" fmla="*/ 1683 h 2082"/>
                  <a:gd name="T34" fmla="*/ 1330 w 1640"/>
                  <a:gd name="T35" fmla="*/ 1609 h 2082"/>
                  <a:gd name="T36" fmla="*/ 1389 w 1640"/>
                  <a:gd name="T37" fmla="*/ 1462 h 2082"/>
                  <a:gd name="T38" fmla="*/ 1485 w 1640"/>
                  <a:gd name="T39" fmla="*/ 1373 h 2082"/>
                  <a:gd name="T40" fmla="*/ 1573 w 1640"/>
                  <a:gd name="T41" fmla="*/ 1255 h 2082"/>
                  <a:gd name="T42" fmla="*/ 1640 w 1640"/>
                  <a:gd name="T43" fmla="*/ 1107 h 2082"/>
                  <a:gd name="T44" fmla="*/ 1485 w 1640"/>
                  <a:gd name="T45" fmla="*/ 967 h 2082"/>
                  <a:gd name="T46" fmla="*/ 1359 w 1640"/>
                  <a:gd name="T47" fmla="*/ 967 h 2082"/>
                  <a:gd name="T48" fmla="*/ 1293 w 1640"/>
                  <a:gd name="T49" fmla="*/ 886 h 2082"/>
                  <a:gd name="T50" fmla="*/ 1204 w 1640"/>
                  <a:gd name="T51" fmla="*/ 672 h 2082"/>
                  <a:gd name="T52" fmla="*/ 997 w 1640"/>
                  <a:gd name="T53" fmla="*/ 539 h 2082"/>
                  <a:gd name="T54" fmla="*/ 975 w 1640"/>
                  <a:gd name="T55" fmla="*/ 295 h 2082"/>
                  <a:gd name="T56" fmla="*/ 909 w 1640"/>
                  <a:gd name="T57" fmla="*/ 324 h 2082"/>
                  <a:gd name="T58" fmla="*/ 643 w 1640"/>
                  <a:gd name="T59" fmla="*/ 391 h 2082"/>
                  <a:gd name="T60" fmla="*/ 599 w 1640"/>
                  <a:gd name="T61" fmla="*/ 413 h 2082"/>
                  <a:gd name="T62" fmla="*/ 473 w 1640"/>
                  <a:gd name="T63" fmla="*/ 531 h 2082"/>
                  <a:gd name="T64" fmla="*/ 67 w 1640"/>
                  <a:gd name="T65" fmla="*/ 605 h 20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40"/>
                  <a:gd name="T100" fmla="*/ 0 h 2082"/>
                  <a:gd name="T101" fmla="*/ 1640 w 1640"/>
                  <a:gd name="T102" fmla="*/ 2082 h 20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40" h="2082">
                    <a:moveTo>
                      <a:pt x="1182" y="29"/>
                    </a:moveTo>
                    <a:cubicBezTo>
                      <a:pt x="1053" y="16"/>
                      <a:pt x="949" y="0"/>
                      <a:pt x="820" y="7"/>
                    </a:cubicBezTo>
                    <a:cubicBezTo>
                      <a:pt x="777" y="15"/>
                      <a:pt x="738" y="29"/>
                      <a:pt x="695" y="36"/>
                    </a:cubicBezTo>
                    <a:cubicBezTo>
                      <a:pt x="648" y="52"/>
                      <a:pt x="580" y="53"/>
                      <a:pt x="539" y="81"/>
                    </a:cubicBezTo>
                    <a:cubicBezTo>
                      <a:pt x="508" y="102"/>
                      <a:pt x="445" y="126"/>
                      <a:pt x="407" y="140"/>
                    </a:cubicBezTo>
                    <a:cubicBezTo>
                      <a:pt x="384" y="162"/>
                      <a:pt x="357" y="172"/>
                      <a:pt x="333" y="192"/>
                    </a:cubicBezTo>
                    <a:cubicBezTo>
                      <a:pt x="285" y="232"/>
                      <a:pt x="337" y="198"/>
                      <a:pt x="288" y="228"/>
                    </a:cubicBezTo>
                    <a:cubicBezTo>
                      <a:pt x="244" y="290"/>
                      <a:pt x="268" y="267"/>
                      <a:pt x="222" y="302"/>
                    </a:cubicBezTo>
                    <a:cubicBezTo>
                      <a:pt x="211" y="335"/>
                      <a:pt x="177" y="356"/>
                      <a:pt x="155" y="384"/>
                    </a:cubicBezTo>
                    <a:cubicBezTo>
                      <a:pt x="123" y="426"/>
                      <a:pt x="118" y="474"/>
                      <a:pt x="89" y="516"/>
                    </a:cubicBezTo>
                    <a:cubicBezTo>
                      <a:pt x="91" y="543"/>
                      <a:pt x="76" y="579"/>
                      <a:pt x="96" y="598"/>
                    </a:cubicBezTo>
                    <a:cubicBezTo>
                      <a:pt x="159" y="657"/>
                      <a:pt x="212" y="565"/>
                      <a:pt x="170" y="627"/>
                    </a:cubicBezTo>
                    <a:cubicBezTo>
                      <a:pt x="158" y="718"/>
                      <a:pt x="129" y="833"/>
                      <a:pt x="185" y="915"/>
                    </a:cubicBezTo>
                    <a:cubicBezTo>
                      <a:pt x="202" y="968"/>
                      <a:pt x="185" y="1025"/>
                      <a:pt x="155" y="1070"/>
                    </a:cubicBezTo>
                    <a:cubicBezTo>
                      <a:pt x="136" y="1132"/>
                      <a:pt x="150" y="1102"/>
                      <a:pt x="111" y="1159"/>
                    </a:cubicBezTo>
                    <a:cubicBezTo>
                      <a:pt x="104" y="1170"/>
                      <a:pt x="101" y="1184"/>
                      <a:pt x="96" y="1196"/>
                    </a:cubicBezTo>
                    <a:cubicBezTo>
                      <a:pt x="80" y="1232"/>
                      <a:pt x="59" y="1267"/>
                      <a:pt x="37" y="1299"/>
                    </a:cubicBezTo>
                    <a:cubicBezTo>
                      <a:pt x="29" y="1323"/>
                      <a:pt x="0" y="1366"/>
                      <a:pt x="0" y="1366"/>
                    </a:cubicBezTo>
                    <a:cubicBezTo>
                      <a:pt x="63" y="1404"/>
                      <a:pt x="138" y="1410"/>
                      <a:pt x="207" y="1432"/>
                    </a:cubicBezTo>
                    <a:cubicBezTo>
                      <a:pt x="262" y="1470"/>
                      <a:pt x="214" y="1538"/>
                      <a:pt x="185" y="1580"/>
                    </a:cubicBezTo>
                    <a:cubicBezTo>
                      <a:pt x="187" y="1587"/>
                      <a:pt x="187" y="1597"/>
                      <a:pt x="192" y="1602"/>
                    </a:cubicBezTo>
                    <a:cubicBezTo>
                      <a:pt x="205" y="1615"/>
                      <a:pt x="237" y="1632"/>
                      <a:pt x="237" y="1632"/>
                    </a:cubicBezTo>
                    <a:cubicBezTo>
                      <a:pt x="250" y="1674"/>
                      <a:pt x="225" y="1705"/>
                      <a:pt x="274" y="1720"/>
                    </a:cubicBezTo>
                    <a:cubicBezTo>
                      <a:pt x="299" y="1737"/>
                      <a:pt x="355" y="1764"/>
                      <a:pt x="355" y="1764"/>
                    </a:cubicBezTo>
                    <a:cubicBezTo>
                      <a:pt x="377" y="1787"/>
                      <a:pt x="389" y="1812"/>
                      <a:pt x="407" y="1838"/>
                    </a:cubicBezTo>
                    <a:cubicBezTo>
                      <a:pt x="426" y="1936"/>
                      <a:pt x="466" y="2032"/>
                      <a:pt x="569" y="2067"/>
                    </a:cubicBezTo>
                    <a:cubicBezTo>
                      <a:pt x="607" y="2080"/>
                      <a:pt x="682" y="2080"/>
                      <a:pt x="709" y="2082"/>
                    </a:cubicBezTo>
                    <a:cubicBezTo>
                      <a:pt x="736" y="2078"/>
                      <a:pt x="821" y="2072"/>
                      <a:pt x="857" y="2052"/>
                    </a:cubicBezTo>
                    <a:cubicBezTo>
                      <a:pt x="881" y="2038"/>
                      <a:pt x="900" y="2016"/>
                      <a:pt x="923" y="2001"/>
                    </a:cubicBezTo>
                    <a:cubicBezTo>
                      <a:pt x="948" y="1984"/>
                      <a:pt x="980" y="1974"/>
                      <a:pt x="1005" y="1956"/>
                    </a:cubicBezTo>
                    <a:cubicBezTo>
                      <a:pt x="1047" y="1926"/>
                      <a:pt x="1080" y="1883"/>
                      <a:pt x="1123" y="1853"/>
                    </a:cubicBezTo>
                    <a:cubicBezTo>
                      <a:pt x="1153" y="1810"/>
                      <a:pt x="1120" y="1850"/>
                      <a:pt x="1167" y="1816"/>
                    </a:cubicBezTo>
                    <a:cubicBezTo>
                      <a:pt x="1200" y="1792"/>
                      <a:pt x="1180" y="1794"/>
                      <a:pt x="1211" y="1764"/>
                    </a:cubicBezTo>
                    <a:cubicBezTo>
                      <a:pt x="1239" y="1737"/>
                      <a:pt x="1270" y="1716"/>
                      <a:pt x="1293" y="1683"/>
                    </a:cubicBezTo>
                    <a:cubicBezTo>
                      <a:pt x="1314" y="1618"/>
                      <a:pt x="1280" y="1711"/>
                      <a:pt x="1322" y="1639"/>
                    </a:cubicBezTo>
                    <a:cubicBezTo>
                      <a:pt x="1327" y="1630"/>
                      <a:pt x="1326" y="1619"/>
                      <a:pt x="1330" y="1609"/>
                    </a:cubicBezTo>
                    <a:cubicBezTo>
                      <a:pt x="1338" y="1591"/>
                      <a:pt x="1351" y="1576"/>
                      <a:pt x="1359" y="1558"/>
                    </a:cubicBezTo>
                    <a:cubicBezTo>
                      <a:pt x="1373" y="1527"/>
                      <a:pt x="1378" y="1494"/>
                      <a:pt x="1389" y="1462"/>
                    </a:cubicBezTo>
                    <a:cubicBezTo>
                      <a:pt x="1402" y="1424"/>
                      <a:pt x="1398" y="1388"/>
                      <a:pt x="1433" y="1366"/>
                    </a:cubicBezTo>
                    <a:cubicBezTo>
                      <a:pt x="1450" y="1368"/>
                      <a:pt x="1468" y="1376"/>
                      <a:pt x="1485" y="1373"/>
                    </a:cubicBezTo>
                    <a:cubicBezTo>
                      <a:pt x="1512" y="1368"/>
                      <a:pt x="1516" y="1316"/>
                      <a:pt x="1529" y="1299"/>
                    </a:cubicBezTo>
                    <a:cubicBezTo>
                      <a:pt x="1542" y="1283"/>
                      <a:pt x="1561" y="1272"/>
                      <a:pt x="1573" y="1255"/>
                    </a:cubicBezTo>
                    <a:cubicBezTo>
                      <a:pt x="1585" y="1238"/>
                      <a:pt x="1598" y="1220"/>
                      <a:pt x="1610" y="1203"/>
                    </a:cubicBezTo>
                    <a:cubicBezTo>
                      <a:pt x="1628" y="1178"/>
                      <a:pt x="1630" y="1136"/>
                      <a:pt x="1640" y="1107"/>
                    </a:cubicBezTo>
                    <a:cubicBezTo>
                      <a:pt x="1623" y="973"/>
                      <a:pt x="1637" y="1017"/>
                      <a:pt x="1588" y="945"/>
                    </a:cubicBezTo>
                    <a:cubicBezTo>
                      <a:pt x="1546" y="950"/>
                      <a:pt x="1523" y="955"/>
                      <a:pt x="1485" y="967"/>
                    </a:cubicBezTo>
                    <a:cubicBezTo>
                      <a:pt x="1429" y="1023"/>
                      <a:pt x="1441" y="1001"/>
                      <a:pt x="1426" y="923"/>
                    </a:cubicBezTo>
                    <a:cubicBezTo>
                      <a:pt x="1401" y="938"/>
                      <a:pt x="1387" y="958"/>
                      <a:pt x="1359" y="967"/>
                    </a:cubicBezTo>
                    <a:cubicBezTo>
                      <a:pt x="1332" y="1007"/>
                      <a:pt x="1307" y="998"/>
                      <a:pt x="1256" y="1004"/>
                    </a:cubicBezTo>
                    <a:cubicBezTo>
                      <a:pt x="1240" y="960"/>
                      <a:pt x="1278" y="927"/>
                      <a:pt x="1293" y="886"/>
                    </a:cubicBezTo>
                    <a:cubicBezTo>
                      <a:pt x="1288" y="834"/>
                      <a:pt x="1288" y="782"/>
                      <a:pt x="1278" y="731"/>
                    </a:cubicBezTo>
                    <a:cubicBezTo>
                      <a:pt x="1271" y="697"/>
                      <a:pt x="1228" y="686"/>
                      <a:pt x="1204" y="672"/>
                    </a:cubicBezTo>
                    <a:cubicBezTo>
                      <a:pt x="1163" y="648"/>
                      <a:pt x="1129" y="619"/>
                      <a:pt x="1086" y="598"/>
                    </a:cubicBezTo>
                    <a:cubicBezTo>
                      <a:pt x="1059" y="571"/>
                      <a:pt x="1033" y="550"/>
                      <a:pt x="997" y="539"/>
                    </a:cubicBezTo>
                    <a:cubicBezTo>
                      <a:pt x="932" y="471"/>
                      <a:pt x="965" y="396"/>
                      <a:pt x="990" y="317"/>
                    </a:cubicBezTo>
                    <a:cubicBezTo>
                      <a:pt x="985" y="310"/>
                      <a:pt x="984" y="297"/>
                      <a:pt x="975" y="295"/>
                    </a:cubicBezTo>
                    <a:cubicBezTo>
                      <a:pt x="966" y="293"/>
                      <a:pt x="961" y="306"/>
                      <a:pt x="953" y="310"/>
                    </a:cubicBezTo>
                    <a:cubicBezTo>
                      <a:pt x="939" y="316"/>
                      <a:pt x="923" y="319"/>
                      <a:pt x="909" y="324"/>
                    </a:cubicBezTo>
                    <a:cubicBezTo>
                      <a:pt x="855" y="344"/>
                      <a:pt x="803" y="352"/>
                      <a:pt x="746" y="361"/>
                    </a:cubicBezTo>
                    <a:cubicBezTo>
                      <a:pt x="712" y="373"/>
                      <a:pt x="677" y="380"/>
                      <a:pt x="643" y="391"/>
                    </a:cubicBezTo>
                    <a:cubicBezTo>
                      <a:pt x="636" y="396"/>
                      <a:pt x="629" y="402"/>
                      <a:pt x="621" y="406"/>
                    </a:cubicBezTo>
                    <a:cubicBezTo>
                      <a:pt x="614" y="409"/>
                      <a:pt x="605" y="409"/>
                      <a:pt x="599" y="413"/>
                    </a:cubicBezTo>
                    <a:cubicBezTo>
                      <a:pt x="539" y="452"/>
                      <a:pt x="609" y="423"/>
                      <a:pt x="554" y="443"/>
                    </a:cubicBezTo>
                    <a:cubicBezTo>
                      <a:pt x="535" y="462"/>
                      <a:pt x="497" y="515"/>
                      <a:pt x="473" y="531"/>
                    </a:cubicBezTo>
                    <a:cubicBezTo>
                      <a:pt x="383" y="592"/>
                      <a:pt x="235" y="580"/>
                      <a:pt x="141" y="583"/>
                    </a:cubicBezTo>
                    <a:cubicBezTo>
                      <a:pt x="126" y="588"/>
                      <a:pt x="76" y="596"/>
                      <a:pt x="67" y="605"/>
                    </a:cubicBezTo>
                    <a:cubicBezTo>
                      <a:pt x="65" y="607"/>
                      <a:pt x="72" y="610"/>
                      <a:pt x="74" y="612"/>
                    </a:cubicBezTo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67" name="Freeform 247"/>
              <p:cNvSpPr>
                <a:spLocks/>
              </p:cNvSpPr>
              <p:nvPr/>
            </p:nvSpPr>
            <p:spPr bwMode="auto">
              <a:xfrm>
                <a:off x="2990" y="754"/>
                <a:ext cx="1850" cy="1724"/>
              </a:xfrm>
              <a:custGeom>
                <a:avLst/>
                <a:gdLst>
                  <a:gd name="T0" fmla="*/ 897 w 1850"/>
                  <a:gd name="T1" fmla="*/ 317 h 1498"/>
                  <a:gd name="T2" fmla="*/ 683 w 1850"/>
                  <a:gd name="T3" fmla="*/ 369 h 1498"/>
                  <a:gd name="T4" fmla="*/ 572 w 1850"/>
                  <a:gd name="T5" fmla="*/ 406 h 1498"/>
                  <a:gd name="T6" fmla="*/ 520 w 1850"/>
                  <a:gd name="T7" fmla="*/ 435 h 1498"/>
                  <a:gd name="T8" fmla="*/ 343 w 1850"/>
                  <a:gd name="T9" fmla="*/ 546 h 1498"/>
                  <a:gd name="T10" fmla="*/ 181 w 1850"/>
                  <a:gd name="T11" fmla="*/ 554 h 1498"/>
                  <a:gd name="T12" fmla="*/ 18 w 1850"/>
                  <a:gd name="T13" fmla="*/ 546 h 1498"/>
                  <a:gd name="T14" fmla="*/ 63 w 1850"/>
                  <a:gd name="T15" fmla="*/ 502 h 1498"/>
                  <a:gd name="T16" fmla="*/ 114 w 1850"/>
                  <a:gd name="T17" fmla="*/ 428 h 1498"/>
                  <a:gd name="T18" fmla="*/ 247 w 1850"/>
                  <a:gd name="T19" fmla="*/ 214 h 1498"/>
                  <a:gd name="T20" fmla="*/ 269 w 1850"/>
                  <a:gd name="T21" fmla="*/ 192 h 1498"/>
                  <a:gd name="T22" fmla="*/ 299 w 1850"/>
                  <a:gd name="T23" fmla="*/ 177 h 1498"/>
                  <a:gd name="T24" fmla="*/ 314 w 1850"/>
                  <a:gd name="T25" fmla="*/ 155 h 1498"/>
                  <a:gd name="T26" fmla="*/ 380 w 1850"/>
                  <a:gd name="T27" fmla="*/ 125 h 1498"/>
                  <a:gd name="T28" fmla="*/ 491 w 1850"/>
                  <a:gd name="T29" fmla="*/ 59 h 1498"/>
                  <a:gd name="T30" fmla="*/ 565 w 1850"/>
                  <a:gd name="T31" fmla="*/ 0 h 1498"/>
                  <a:gd name="T32" fmla="*/ 1222 w 1850"/>
                  <a:gd name="T33" fmla="*/ 22 h 1498"/>
                  <a:gd name="T34" fmla="*/ 1362 w 1850"/>
                  <a:gd name="T35" fmla="*/ 44 h 1498"/>
                  <a:gd name="T36" fmla="*/ 1443 w 1850"/>
                  <a:gd name="T37" fmla="*/ 66 h 1498"/>
                  <a:gd name="T38" fmla="*/ 1547 w 1850"/>
                  <a:gd name="T39" fmla="*/ 140 h 1498"/>
                  <a:gd name="T40" fmla="*/ 1650 w 1850"/>
                  <a:gd name="T41" fmla="*/ 214 h 1498"/>
                  <a:gd name="T42" fmla="*/ 1739 w 1850"/>
                  <a:gd name="T43" fmla="*/ 332 h 1498"/>
                  <a:gd name="T44" fmla="*/ 1761 w 1850"/>
                  <a:gd name="T45" fmla="*/ 664 h 1498"/>
                  <a:gd name="T46" fmla="*/ 1783 w 1850"/>
                  <a:gd name="T47" fmla="*/ 967 h 1498"/>
                  <a:gd name="T48" fmla="*/ 1798 w 1850"/>
                  <a:gd name="T49" fmla="*/ 1152 h 1498"/>
                  <a:gd name="T50" fmla="*/ 1850 w 1850"/>
                  <a:gd name="T51" fmla="*/ 1447 h 1498"/>
                  <a:gd name="T52" fmla="*/ 1835 w 1850"/>
                  <a:gd name="T53" fmla="*/ 1491 h 1498"/>
                  <a:gd name="T54" fmla="*/ 1783 w 1850"/>
                  <a:gd name="T55" fmla="*/ 1477 h 1498"/>
                  <a:gd name="T56" fmla="*/ 1650 w 1850"/>
                  <a:gd name="T57" fmla="*/ 1403 h 1498"/>
                  <a:gd name="T58" fmla="*/ 1613 w 1850"/>
                  <a:gd name="T59" fmla="*/ 1388 h 1498"/>
                  <a:gd name="T60" fmla="*/ 1569 w 1850"/>
                  <a:gd name="T61" fmla="*/ 1358 h 1498"/>
                  <a:gd name="T62" fmla="*/ 1532 w 1850"/>
                  <a:gd name="T63" fmla="*/ 1322 h 1498"/>
                  <a:gd name="T64" fmla="*/ 1495 w 1850"/>
                  <a:gd name="T65" fmla="*/ 1277 h 1498"/>
                  <a:gd name="T66" fmla="*/ 1532 w 1850"/>
                  <a:gd name="T67" fmla="*/ 1203 h 1498"/>
                  <a:gd name="T68" fmla="*/ 1576 w 1850"/>
                  <a:gd name="T69" fmla="*/ 1174 h 1498"/>
                  <a:gd name="T70" fmla="*/ 1554 w 1850"/>
                  <a:gd name="T71" fmla="*/ 915 h 1498"/>
                  <a:gd name="T72" fmla="*/ 1466 w 1850"/>
                  <a:gd name="T73" fmla="*/ 952 h 1498"/>
                  <a:gd name="T74" fmla="*/ 1466 w 1850"/>
                  <a:gd name="T75" fmla="*/ 952 h 1498"/>
                  <a:gd name="T76" fmla="*/ 1384 w 1850"/>
                  <a:gd name="T77" fmla="*/ 982 h 1498"/>
                  <a:gd name="T78" fmla="*/ 1340 w 1850"/>
                  <a:gd name="T79" fmla="*/ 1011 h 1498"/>
                  <a:gd name="T80" fmla="*/ 1237 w 1850"/>
                  <a:gd name="T81" fmla="*/ 1026 h 1498"/>
                  <a:gd name="T82" fmla="*/ 1170 w 1850"/>
                  <a:gd name="T83" fmla="*/ 1011 h 1498"/>
                  <a:gd name="T84" fmla="*/ 1155 w 1850"/>
                  <a:gd name="T85" fmla="*/ 989 h 1498"/>
                  <a:gd name="T86" fmla="*/ 1185 w 1850"/>
                  <a:gd name="T87" fmla="*/ 805 h 1498"/>
                  <a:gd name="T88" fmla="*/ 1089 w 1850"/>
                  <a:gd name="T89" fmla="*/ 657 h 1498"/>
                  <a:gd name="T90" fmla="*/ 971 w 1850"/>
                  <a:gd name="T91" fmla="*/ 598 h 1498"/>
                  <a:gd name="T92" fmla="*/ 882 w 1850"/>
                  <a:gd name="T93" fmla="*/ 517 h 1498"/>
                  <a:gd name="T94" fmla="*/ 867 w 1850"/>
                  <a:gd name="T95" fmla="*/ 472 h 1498"/>
                  <a:gd name="T96" fmla="*/ 816 w 1850"/>
                  <a:gd name="T97" fmla="*/ 325 h 149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850"/>
                  <a:gd name="T148" fmla="*/ 0 h 1498"/>
                  <a:gd name="T149" fmla="*/ 1850 w 1850"/>
                  <a:gd name="T150" fmla="*/ 1498 h 149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850" h="1498">
                    <a:moveTo>
                      <a:pt x="897" y="317"/>
                    </a:moveTo>
                    <a:cubicBezTo>
                      <a:pt x="824" y="330"/>
                      <a:pt x="755" y="352"/>
                      <a:pt x="683" y="369"/>
                    </a:cubicBezTo>
                    <a:cubicBezTo>
                      <a:pt x="647" y="387"/>
                      <a:pt x="611" y="396"/>
                      <a:pt x="572" y="406"/>
                    </a:cubicBezTo>
                    <a:cubicBezTo>
                      <a:pt x="556" y="417"/>
                      <a:pt x="536" y="423"/>
                      <a:pt x="520" y="435"/>
                    </a:cubicBezTo>
                    <a:cubicBezTo>
                      <a:pt x="472" y="469"/>
                      <a:pt x="408" y="541"/>
                      <a:pt x="343" y="546"/>
                    </a:cubicBezTo>
                    <a:cubicBezTo>
                      <a:pt x="289" y="550"/>
                      <a:pt x="235" y="551"/>
                      <a:pt x="181" y="554"/>
                    </a:cubicBezTo>
                    <a:cubicBezTo>
                      <a:pt x="127" y="571"/>
                      <a:pt x="86" y="588"/>
                      <a:pt x="18" y="546"/>
                    </a:cubicBezTo>
                    <a:cubicBezTo>
                      <a:pt x="0" y="535"/>
                      <a:pt x="48" y="517"/>
                      <a:pt x="63" y="502"/>
                    </a:cubicBezTo>
                    <a:cubicBezTo>
                      <a:pt x="87" y="479"/>
                      <a:pt x="100" y="459"/>
                      <a:pt x="114" y="428"/>
                    </a:cubicBezTo>
                    <a:cubicBezTo>
                      <a:pt x="145" y="357"/>
                      <a:pt x="164" y="241"/>
                      <a:pt x="247" y="214"/>
                    </a:cubicBezTo>
                    <a:cubicBezTo>
                      <a:pt x="254" y="207"/>
                      <a:pt x="261" y="198"/>
                      <a:pt x="269" y="192"/>
                    </a:cubicBezTo>
                    <a:cubicBezTo>
                      <a:pt x="278" y="186"/>
                      <a:pt x="290" y="184"/>
                      <a:pt x="299" y="177"/>
                    </a:cubicBezTo>
                    <a:cubicBezTo>
                      <a:pt x="306" y="171"/>
                      <a:pt x="307" y="161"/>
                      <a:pt x="314" y="155"/>
                    </a:cubicBezTo>
                    <a:cubicBezTo>
                      <a:pt x="331" y="141"/>
                      <a:pt x="361" y="136"/>
                      <a:pt x="380" y="125"/>
                    </a:cubicBezTo>
                    <a:cubicBezTo>
                      <a:pt x="428" y="98"/>
                      <a:pt x="437" y="77"/>
                      <a:pt x="491" y="59"/>
                    </a:cubicBezTo>
                    <a:cubicBezTo>
                      <a:pt x="515" y="35"/>
                      <a:pt x="541" y="24"/>
                      <a:pt x="565" y="0"/>
                    </a:cubicBezTo>
                    <a:cubicBezTo>
                      <a:pt x="888" y="4"/>
                      <a:pt x="982" y="0"/>
                      <a:pt x="1222" y="22"/>
                    </a:cubicBezTo>
                    <a:cubicBezTo>
                      <a:pt x="1271" y="31"/>
                      <a:pt x="1311" y="39"/>
                      <a:pt x="1362" y="44"/>
                    </a:cubicBezTo>
                    <a:cubicBezTo>
                      <a:pt x="1390" y="50"/>
                      <a:pt x="1416" y="59"/>
                      <a:pt x="1443" y="66"/>
                    </a:cubicBezTo>
                    <a:cubicBezTo>
                      <a:pt x="1477" y="90"/>
                      <a:pt x="1510" y="121"/>
                      <a:pt x="1547" y="140"/>
                    </a:cubicBezTo>
                    <a:cubicBezTo>
                      <a:pt x="1560" y="179"/>
                      <a:pt x="1614" y="195"/>
                      <a:pt x="1650" y="214"/>
                    </a:cubicBezTo>
                    <a:cubicBezTo>
                      <a:pt x="1697" y="239"/>
                      <a:pt x="1720" y="285"/>
                      <a:pt x="1739" y="332"/>
                    </a:cubicBezTo>
                    <a:cubicBezTo>
                      <a:pt x="1743" y="470"/>
                      <a:pt x="1742" y="546"/>
                      <a:pt x="1761" y="664"/>
                    </a:cubicBezTo>
                    <a:cubicBezTo>
                      <a:pt x="1766" y="817"/>
                      <a:pt x="1765" y="853"/>
                      <a:pt x="1783" y="967"/>
                    </a:cubicBezTo>
                    <a:cubicBezTo>
                      <a:pt x="1788" y="1029"/>
                      <a:pt x="1793" y="1090"/>
                      <a:pt x="1798" y="1152"/>
                    </a:cubicBezTo>
                    <a:cubicBezTo>
                      <a:pt x="1805" y="1243"/>
                      <a:pt x="1794" y="1365"/>
                      <a:pt x="1850" y="1447"/>
                    </a:cubicBezTo>
                    <a:cubicBezTo>
                      <a:pt x="1845" y="1462"/>
                      <a:pt x="1849" y="1485"/>
                      <a:pt x="1835" y="1491"/>
                    </a:cubicBezTo>
                    <a:cubicBezTo>
                      <a:pt x="1819" y="1498"/>
                      <a:pt x="1800" y="1483"/>
                      <a:pt x="1783" y="1477"/>
                    </a:cubicBezTo>
                    <a:cubicBezTo>
                      <a:pt x="1736" y="1460"/>
                      <a:pt x="1694" y="1426"/>
                      <a:pt x="1650" y="1403"/>
                    </a:cubicBezTo>
                    <a:cubicBezTo>
                      <a:pt x="1638" y="1397"/>
                      <a:pt x="1625" y="1394"/>
                      <a:pt x="1613" y="1388"/>
                    </a:cubicBezTo>
                    <a:cubicBezTo>
                      <a:pt x="1597" y="1379"/>
                      <a:pt x="1569" y="1358"/>
                      <a:pt x="1569" y="1358"/>
                    </a:cubicBezTo>
                    <a:cubicBezTo>
                      <a:pt x="1526" y="1294"/>
                      <a:pt x="1584" y="1374"/>
                      <a:pt x="1532" y="1322"/>
                    </a:cubicBezTo>
                    <a:cubicBezTo>
                      <a:pt x="1518" y="1308"/>
                      <a:pt x="1509" y="1291"/>
                      <a:pt x="1495" y="1277"/>
                    </a:cubicBezTo>
                    <a:cubicBezTo>
                      <a:pt x="1485" y="1245"/>
                      <a:pt x="1506" y="1224"/>
                      <a:pt x="1532" y="1203"/>
                    </a:cubicBezTo>
                    <a:cubicBezTo>
                      <a:pt x="1546" y="1192"/>
                      <a:pt x="1576" y="1174"/>
                      <a:pt x="1576" y="1174"/>
                    </a:cubicBezTo>
                    <a:cubicBezTo>
                      <a:pt x="1630" y="1095"/>
                      <a:pt x="1575" y="998"/>
                      <a:pt x="1554" y="915"/>
                    </a:cubicBezTo>
                    <a:cubicBezTo>
                      <a:pt x="1493" y="926"/>
                      <a:pt x="1522" y="915"/>
                      <a:pt x="1466" y="952"/>
                    </a:cubicBezTo>
                    <a:cubicBezTo>
                      <a:pt x="1437" y="960"/>
                      <a:pt x="1410" y="966"/>
                      <a:pt x="1384" y="982"/>
                    </a:cubicBezTo>
                    <a:cubicBezTo>
                      <a:pt x="1369" y="991"/>
                      <a:pt x="1357" y="1008"/>
                      <a:pt x="1340" y="1011"/>
                    </a:cubicBezTo>
                    <a:cubicBezTo>
                      <a:pt x="1277" y="1023"/>
                      <a:pt x="1311" y="1017"/>
                      <a:pt x="1237" y="1026"/>
                    </a:cubicBezTo>
                    <a:cubicBezTo>
                      <a:pt x="1215" y="1021"/>
                      <a:pt x="1191" y="1020"/>
                      <a:pt x="1170" y="1011"/>
                    </a:cubicBezTo>
                    <a:cubicBezTo>
                      <a:pt x="1162" y="1007"/>
                      <a:pt x="1156" y="998"/>
                      <a:pt x="1155" y="989"/>
                    </a:cubicBezTo>
                    <a:cubicBezTo>
                      <a:pt x="1152" y="933"/>
                      <a:pt x="1168" y="860"/>
                      <a:pt x="1185" y="805"/>
                    </a:cubicBezTo>
                    <a:cubicBezTo>
                      <a:pt x="1170" y="725"/>
                      <a:pt x="1165" y="688"/>
                      <a:pt x="1089" y="657"/>
                    </a:cubicBezTo>
                    <a:cubicBezTo>
                      <a:pt x="1056" y="624"/>
                      <a:pt x="1014" y="612"/>
                      <a:pt x="971" y="598"/>
                    </a:cubicBezTo>
                    <a:cubicBezTo>
                      <a:pt x="937" y="573"/>
                      <a:pt x="916" y="539"/>
                      <a:pt x="882" y="517"/>
                    </a:cubicBezTo>
                    <a:cubicBezTo>
                      <a:pt x="877" y="502"/>
                      <a:pt x="869" y="488"/>
                      <a:pt x="867" y="472"/>
                    </a:cubicBezTo>
                    <a:cubicBezTo>
                      <a:pt x="843" y="313"/>
                      <a:pt x="904" y="325"/>
                      <a:pt x="816" y="325"/>
                    </a:cubicBezTo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460" name="Freeform 248" descr="Джинсовая ткань"/>
            <p:cNvSpPr>
              <a:spLocks/>
            </p:cNvSpPr>
            <p:nvPr/>
          </p:nvSpPr>
          <p:spPr bwMode="auto">
            <a:xfrm>
              <a:off x="3905" y="2210"/>
              <a:ext cx="432" cy="439"/>
            </a:xfrm>
            <a:custGeom>
              <a:avLst/>
              <a:gdLst>
                <a:gd name="T0" fmla="*/ 272 w 998"/>
                <a:gd name="T1" fmla="*/ 0 h 952"/>
                <a:gd name="T2" fmla="*/ 0 w 998"/>
                <a:gd name="T3" fmla="*/ 907 h 952"/>
                <a:gd name="T4" fmla="*/ 272 w 998"/>
                <a:gd name="T5" fmla="*/ 952 h 952"/>
                <a:gd name="T6" fmla="*/ 499 w 998"/>
                <a:gd name="T7" fmla="*/ 227 h 952"/>
                <a:gd name="T8" fmla="*/ 726 w 998"/>
                <a:gd name="T9" fmla="*/ 952 h 952"/>
                <a:gd name="T10" fmla="*/ 998 w 998"/>
                <a:gd name="T11" fmla="*/ 907 h 952"/>
                <a:gd name="T12" fmla="*/ 726 w 998"/>
                <a:gd name="T13" fmla="*/ 0 h 952"/>
                <a:gd name="T14" fmla="*/ 272 w 998"/>
                <a:gd name="T15" fmla="*/ 0 h 9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8"/>
                <a:gd name="T25" fmla="*/ 0 h 952"/>
                <a:gd name="T26" fmla="*/ 998 w 998"/>
                <a:gd name="T27" fmla="*/ 952 h 9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8" h="952">
                  <a:moveTo>
                    <a:pt x="272" y="0"/>
                  </a:moveTo>
                  <a:lnTo>
                    <a:pt x="0" y="907"/>
                  </a:lnTo>
                  <a:lnTo>
                    <a:pt x="272" y="952"/>
                  </a:lnTo>
                  <a:lnTo>
                    <a:pt x="499" y="227"/>
                  </a:lnTo>
                  <a:lnTo>
                    <a:pt x="726" y="952"/>
                  </a:lnTo>
                  <a:lnTo>
                    <a:pt x="998" y="907"/>
                  </a:lnTo>
                  <a:lnTo>
                    <a:pt x="726" y="0"/>
                  </a:lnTo>
                  <a:lnTo>
                    <a:pt x="272" y="0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61" name="Freeform 249" descr="Циновка"/>
            <p:cNvSpPr>
              <a:spLocks/>
            </p:cNvSpPr>
            <p:nvPr/>
          </p:nvSpPr>
          <p:spPr bwMode="auto">
            <a:xfrm flipH="1">
              <a:off x="4242" y="1969"/>
              <a:ext cx="118" cy="238"/>
            </a:xfrm>
            <a:custGeom>
              <a:avLst/>
              <a:gdLst>
                <a:gd name="T0" fmla="*/ 227 w 272"/>
                <a:gd name="T1" fmla="*/ 0 h 771"/>
                <a:gd name="T2" fmla="*/ 0 w 272"/>
                <a:gd name="T3" fmla="*/ 726 h 771"/>
                <a:gd name="T4" fmla="*/ 182 w 272"/>
                <a:gd name="T5" fmla="*/ 771 h 771"/>
                <a:gd name="T6" fmla="*/ 272 w 272"/>
                <a:gd name="T7" fmla="*/ 363 h 771"/>
                <a:gd name="T8" fmla="*/ 227 w 272"/>
                <a:gd name="T9" fmla="*/ 0 h 7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771"/>
                <a:gd name="T17" fmla="*/ 272 w 272"/>
                <a:gd name="T18" fmla="*/ 771 h 7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771">
                  <a:moveTo>
                    <a:pt x="227" y="0"/>
                  </a:moveTo>
                  <a:lnTo>
                    <a:pt x="0" y="726"/>
                  </a:lnTo>
                  <a:lnTo>
                    <a:pt x="182" y="771"/>
                  </a:lnTo>
                  <a:lnTo>
                    <a:pt x="272" y="363"/>
                  </a:lnTo>
                  <a:lnTo>
                    <a:pt x="227" y="0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62" name="Freeform 250" descr="Циновка"/>
            <p:cNvSpPr>
              <a:spLocks/>
            </p:cNvSpPr>
            <p:nvPr/>
          </p:nvSpPr>
          <p:spPr bwMode="auto">
            <a:xfrm>
              <a:off x="3920" y="1956"/>
              <a:ext cx="236" cy="183"/>
            </a:xfrm>
            <a:custGeom>
              <a:avLst/>
              <a:gdLst>
                <a:gd name="T0" fmla="*/ 136 w 545"/>
                <a:gd name="T1" fmla="*/ 0 h 454"/>
                <a:gd name="T2" fmla="*/ 0 w 545"/>
                <a:gd name="T3" fmla="*/ 454 h 454"/>
                <a:gd name="T4" fmla="*/ 545 w 545"/>
                <a:gd name="T5" fmla="*/ 454 h 454"/>
                <a:gd name="T6" fmla="*/ 545 w 545"/>
                <a:gd name="T7" fmla="*/ 318 h 454"/>
                <a:gd name="T8" fmla="*/ 182 w 545"/>
                <a:gd name="T9" fmla="*/ 318 h 454"/>
                <a:gd name="T10" fmla="*/ 136 w 545"/>
                <a:gd name="T11" fmla="*/ 0 h 4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5"/>
                <a:gd name="T19" fmla="*/ 0 h 454"/>
                <a:gd name="T20" fmla="*/ 545 w 545"/>
                <a:gd name="T21" fmla="*/ 454 h 4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5" h="454">
                  <a:moveTo>
                    <a:pt x="136" y="0"/>
                  </a:moveTo>
                  <a:lnTo>
                    <a:pt x="0" y="454"/>
                  </a:lnTo>
                  <a:lnTo>
                    <a:pt x="545" y="454"/>
                  </a:lnTo>
                  <a:lnTo>
                    <a:pt x="545" y="318"/>
                  </a:lnTo>
                  <a:lnTo>
                    <a:pt x="182" y="318"/>
                  </a:lnTo>
                  <a:lnTo>
                    <a:pt x="136" y="0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63" name="Freeform 251"/>
            <p:cNvSpPr>
              <a:spLocks/>
            </p:cNvSpPr>
            <p:nvPr/>
          </p:nvSpPr>
          <p:spPr bwMode="auto">
            <a:xfrm rot="-5620212">
              <a:off x="4160" y="2059"/>
              <a:ext cx="49" cy="96"/>
            </a:xfrm>
            <a:custGeom>
              <a:avLst/>
              <a:gdLst>
                <a:gd name="T0" fmla="*/ 340 w 643"/>
                <a:gd name="T1" fmla="*/ 46 h 1082"/>
                <a:gd name="T2" fmla="*/ 23 w 643"/>
                <a:gd name="T3" fmla="*/ 635 h 1082"/>
                <a:gd name="T4" fmla="*/ 204 w 643"/>
                <a:gd name="T5" fmla="*/ 1044 h 1082"/>
                <a:gd name="T6" fmla="*/ 477 w 643"/>
                <a:gd name="T7" fmla="*/ 862 h 1082"/>
                <a:gd name="T8" fmla="*/ 431 w 643"/>
                <a:gd name="T9" fmla="*/ 726 h 1082"/>
                <a:gd name="T10" fmla="*/ 295 w 643"/>
                <a:gd name="T11" fmla="*/ 817 h 1082"/>
                <a:gd name="T12" fmla="*/ 250 w 643"/>
                <a:gd name="T13" fmla="*/ 681 h 1082"/>
                <a:gd name="T14" fmla="*/ 386 w 643"/>
                <a:gd name="T15" fmla="*/ 635 h 1082"/>
                <a:gd name="T16" fmla="*/ 340 w 643"/>
                <a:gd name="T17" fmla="*/ 272 h 1082"/>
                <a:gd name="T18" fmla="*/ 431 w 643"/>
                <a:gd name="T19" fmla="*/ 726 h 1082"/>
                <a:gd name="T20" fmla="*/ 613 w 643"/>
                <a:gd name="T21" fmla="*/ 681 h 1082"/>
                <a:gd name="T22" fmla="*/ 567 w 643"/>
                <a:gd name="T23" fmla="*/ 363 h 1082"/>
                <a:gd name="T24" fmla="*/ 613 w 643"/>
                <a:gd name="T25" fmla="*/ 91 h 1082"/>
                <a:gd name="T26" fmla="*/ 386 w 643"/>
                <a:gd name="T27" fmla="*/ 0 h 1082"/>
                <a:gd name="T28" fmla="*/ 340 w 643"/>
                <a:gd name="T29" fmla="*/ 91 h 108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3"/>
                <a:gd name="T46" fmla="*/ 0 h 1082"/>
                <a:gd name="T47" fmla="*/ 643 w 643"/>
                <a:gd name="T48" fmla="*/ 1082 h 108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64" name="Freeform 252"/>
            <p:cNvSpPr>
              <a:spLocks/>
            </p:cNvSpPr>
            <p:nvPr/>
          </p:nvSpPr>
          <p:spPr bwMode="auto">
            <a:xfrm>
              <a:off x="3989" y="1924"/>
              <a:ext cx="178" cy="213"/>
            </a:xfrm>
            <a:custGeom>
              <a:avLst/>
              <a:gdLst>
                <a:gd name="T0" fmla="*/ 409 w 409"/>
                <a:gd name="T1" fmla="*/ 0 h 499"/>
                <a:gd name="T2" fmla="*/ 0 w 409"/>
                <a:gd name="T3" fmla="*/ 499 h 499"/>
                <a:gd name="T4" fmla="*/ 409 w 409"/>
                <a:gd name="T5" fmla="*/ 499 h 499"/>
                <a:gd name="T6" fmla="*/ 409 w 409"/>
                <a:gd name="T7" fmla="*/ 0 h 4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9"/>
                <a:gd name="T13" fmla="*/ 0 h 499"/>
                <a:gd name="T14" fmla="*/ 409 w 409"/>
                <a:gd name="T15" fmla="*/ 499 h 4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9" h="499">
                  <a:moveTo>
                    <a:pt x="409" y="0"/>
                  </a:moveTo>
                  <a:lnTo>
                    <a:pt x="0" y="499"/>
                  </a:lnTo>
                  <a:lnTo>
                    <a:pt x="409" y="499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65" name="Freeform 253"/>
            <p:cNvSpPr>
              <a:spLocks/>
            </p:cNvSpPr>
            <p:nvPr/>
          </p:nvSpPr>
          <p:spPr bwMode="auto">
            <a:xfrm>
              <a:off x="4029" y="1752"/>
              <a:ext cx="138" cy="92"/>
            </a:xfrm>
            <a:custGeom>
              <a:avLst/>
              <a:gdLst>
                <a:gd name="T0" fmla="*/ 0 w 318"/>
                <a:gd name="T1" fmla="*/ 91 h 227"/>
                <a:gd name="T2" fmla="*/ 318 w 318"/>
                <a:gd name="T3" fmla="*/ 227 h 227"/>
                <a:gd name="T4" fmla="*/ 318 w 318"/>
                <a:gd name="T5" fmla="*/ 91 h 227"/>
                <a:gd name="T6" fmla="*/ 91 w 318"/>
                <a:gd name="T7" fmla="*/ 0 h 227"/>
                <a:gd name="T8" fmla="*/ 0 w 318"/>
                <a:gd name="T9" fmla="*/ 46 h 227"/>
                <a:gd name="T10" fmla="*/ 0 w 318"/>
                <a:gd name="T11" fmla="*/ 91 h 2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8"/>
                <a:gd name="T19" fmla="*/ 0 h 227"/>
                <a:gd name="T20" fmla="*/ 318 w 318"/>
                <a:gd name="T21" fmla="*/ 227 h 2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8" h="227">
                  <a:moveTo>
                    <a:pt x="0" y="91"/>
                  </a:moveTo>
                  <a:lnTo>
                    <a:pt x="318" y="227"/>
                  </a:lnTo>
                  <a:lnTo>
                    <a:pt x="318" y="91"/>
                  </a:lnTo>
                  <a:lnTo>
                    <a:pt x="91" y="0"/>
                  </a:lnTo>
                  <a:lnTo>
                    <a:pt x="0" y="46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7893" name="Group 306"/>
          <p:cNvGrpSpPr>
            <a:grpSpLocks/>
          </p:cNvGrpSpPr>
          <p:nvPr/>
        </p:nvGrpSpPr>
        <p:grpSpPr bwMode="auto">
          <a:xfrm>
            <a:off x="4681538" y="5157788"/>
            <a:ext cx="4462462" cy="1727200"/>
            <a:chOff x="2949" y="3249"/>
            <a:chExt cx="2811" cy="1088"/>
          </a:xfrm>
        </p:grpSpPr>
        <p:sp>
          <p:nvSpPr>
            <p:cNvPr id="17452" name="Rectangle 273" descr="8"/>
            <p:cNvSpPr>
              <a:spLocks noChangeArrowheads="1"/>
            </p:cNvSpPr>
            <p:nvPr/>
          </p:nvSpPr>
          <p:spPr bwMode="auto">
            <a:xfrm>
              <a:off x="3221" y="3249"/>
              <a:ext cx="2517" cy="1088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17453" name="Freeform 274"/>
            <p:cNvSpPr>
              <a:spLocks/>
            </p:cNvSpPr>
            <p:nvPr/>
          </p:nvSpPr>
          <p:spPr bwMode="auto">
            <a:xfrm>
              <a:off x="2949" y="3249"/>
              <a:ext cx="2811" cy="1088"/>
            </a:xfrm>
            <a:custGeom>
              <a:avLst/>
              <a:gdLst>
                <a:gd name="T0" fmla="*/ 0 w 2767"/>
                <a:gd name="T1" fmla="*/ 0 h 771"/>
                <a:gd name="T2" fmla="*/ 227 w 2767"/>
                <a:gd name="T3" fmla="*/ 0 h 771"/>
                <a:gd name="T4" fmla="*/ 2767 w 2767"/>
                <a:gd name="T5" fmla="*/ 771 h 771"/>
                <a:gd name="T6" fmla="*/ 0 w 2767"/>
                <a:gd name="T7" fmla="*/ 771 h 771"/>
                <a:gd name="T8" fmla="*/ 0 w 2767"/>
                <a:gd name="T9" fmla="*/ 0 h 7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67"/>
                <a:gd name="T16" fmla="*/ 0 h 771"/>
                <a:gd name="T17" fmla="*/ 2767 w 2767"/>
                <a:gd name="T18" fmla="*/ 771 h 7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67" h="771">
                  <a:moveTo>
                    <a:pt x="0" y="0"/>
                  </a:moveTo>
                  <a:lnTo>
                    <a:pt x="227" y="0"/>
                  </a:lnTo>
                  <a:lnTo>
                    <a:pt x="2767" y="771"/>
                  </a:lnTo>
                  <a:lnTo>
                    <a:pt x="0" y="771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3B3B3B"/>
                </a:gs>
                <a:gs pos="100000">
                  <a:srgbClr val="80808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7900" name="Group 307"/>
          <p:cNvGrpSpPr>
            <a:grpSpLocks/>
          </p:cNvGrpSpPr>
          <p:nvPr/>
        </p:nvGrpSpPr>
        <p:grpSpPr bwMode="auto">
          <a:xfrm>
            <a:off x="6516688" y="4508500"/>
            <a:ext cx="1223962" cy="2276475"/>
            <a:chOff x="3379" y="2750"/>
            <a:chExt cx="862" cy="1570"/>
          </a:xfrm>
        </p:grpSpPr>
        <p:sp>
          <p:nvSpPr>
            <p:cNvPr id="17440" name="Freeform 292"/>
            <p:cNvSpPr>
              <a:spLocks/>
            </p:cNvSpPr>
            <p:nvPr/>
          </p:nvSpPr>
          <p:spPr bwMode="auto">
            <a:xfrm flipH="1">
              <a:off x="3983" y="4122"/>
              <a:ext cx="258" cy="197"/>
            </a:xfrm>
            <a:custGeom>
              <a:avLst/>
              <a:gdLst>
                <a:gd name="T0" fmla="*/ 695 w 1012"/>
                <a:gd name="T1" fmla="*/ 68 h 544"/>
                <a:gd name="T2" fmla="*/ 650 w 1012"/>
                <a:gd name="T3" fmla="*/ 204 h 544"/>
                <a:gd name="T4" fmla="*/ 559 w 1012"/>
                <a:gd name="T5" fmla="*/ 249 h 544"/>
                <a:gd name="T6" fmla="*/ 196 w 1012"/>
                <a:gd name="T7" fmla="*/ 295 h 544"/>
                <a:gd name="T8" fmla="*/ 60 w 1012"/>
                <a:gd name="T9" fmla="*/ 385 h 544"/>
                <a:gd name="T10" fmla="*/ 60 w 1012"/>
                <a:gd name="T11" fmla="*/ 476 h 544"/>
                <a:gd name="T12" fmla="*/ 423 w 1012"/>
                <a:gd name="T13" fmla="*/ 476 h 544"/>
                <a:gd name="T14" fmla="*/ 650 w 1012"/>
                <a:gd name="T15" fmla="*/ 385 h 544"/>
                <a:gd name="T16" fmla="*/ 740 w 1012"/>
                <a:gd name="T17" fmla="*/ 431 h 544"/>
                <a:gd name="T18" fmla="*/ 740 w 1012"/>
                <a:gd name="T19" fmla="*/ 476 h 544"/>
                <a:gd name="T20" fmla="*/ 967 w 1012"/>
                <a:gd name="T21" fmla="*/ 476 h 544"/>
                <a:gd name="T22" fmla="*/ 967 w 1012"/>
                <a:gd name="T23" fmla="*/ 68 h 544"/>
                <a:gd name="T24" fmla="*/ 695 w 1012"/>
                <a:gd name="T25" fmla="*/ 68 h 5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12"/>
                <a:gd name="T40" fmla="*/ 0 h 544"/>
                <a:gd name="T41" fmla="*/ 1012 w 1012"/>
                <a:gd name="T42" fmla="*/ 544 h 5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1" name="Freeform 294"/>
            <p:cNvSpPr>
              <a:spLocks/>
            </p:cNvSpPr>
            <p:nvPr/>
          </p:nvSpPr>
          <p:spPr bwMode="auto">
            <a:xfrm>
              <a:off x="3379" y="4124"/>
              <a:ext cx="258" cy="196"/>
            </a:xfrm>
            <a:custGeom>
              <a:avLst/>
              <a:gdLst>
                <a:gd name="T0" fmla="*/ 695 w 1012"/>
                <a:gd name="T1" fmla="*/ 68 h 544"/>
                <a:gd name="T2" fmla="*/ 650 w 1012"/>
                <a:gd name="T3" fmla="*/ 204 h 544"/>
                <a:gd name="T4" fmla="*/ 559 w 1012"/>
                <a:gd name="T5" fmla="*/ 249 h 544"/>
                <a:gd name="T6" fmla="*/ 196 w 1012"/>
                <a:gd name="T7" fmla="*/ 295 h 544"/>
                <a:gd name="T8" fmla="*/ 60 w 1012"/>
                <a:gd name="T9" fmla="*/ 385 h 544"/>
                <a:gd name="T10" fmla="*/ 60 w 1012"/>
                <a:gd name="T11" fmla="*/ 476 h 544"/>
                <a:gd name="T12" fmla="*/ 423 w 1012"/>
                <a:gd name="T13" fmla="*/ 476 h 544"/>
                <a:gd name="T14" fmla="*/ 650 w 1012"/>
                <a:gd name="T15" fmla="*/ 385 h 544"/>
                <a:gd name="T16" fmla="*/ 740 w 1012"/>
                <a:gd name="T17" fmla="*/ 431 h 544"/>
                <a:gd name="T18" fmla="*/ 740 w 1012"/>
                <a:gd name="T19" fmla="*/ 476 h 544"/>
                <a:gd name="T20" fmla="*/ 967 w 1012"/>
                <a:gd name="T21" fmla="*/ 476 h 544"/>
                <a:gd name="T22" fmla="*/ 967 w 1012"/>
                <a:gd name="T23" fmla="*/ 68 h 544"/>
                <a:gd name="T24" fmla="*/ 695 w 1012"/>
                <a:gd name="T25" fmla="*/ 68 h 5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12"/>
                <a:gd name="T40" fmla="*/ 0 h 544"/>
                <a:gd name="T41" fmla="*/ 1012 w 1012"/>
                <a:gd name="T42" fmla="*/ 544 h 5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2" name="Freeform 295"/>
            <p:cNvSpPr>
              <a:spLocks/>
            </p:cNvSpPr>
            <p:nvPr/>
          </p:nvSpPr>
          <p:spPr bwMode="auto">
            <a:xfrm flipH="1">
              <a:off x="4068" y="3444"/>
              <a:ext cx="77" cy="147"/>
            </a:xfrm>
            <a:custGeom>
              <a:avLst/>
              <a:gdLst>
                <a:gd name="T0" fmla="*/ 340 w 643"/>
                <a:gd name="T1" fmla="*/ 46 h 1082"/>
                <a:gd name="T2" fmla="*/ 23 w 643"/>
                <a:gd name="T3" fmla="*/ 635 h 1082"/>
                <a:gd name="T4" fmla="*/ 204 w 643"/>
                <a:gd name="T5" fmla="*/ 1044 h 1082"/>
                <a:gd name="T6" fmla="*/ 477 w 643"/>
                <a:gd name="T7" fmla="*/ 862 h 1082"/>
                <a:gd name="T8" fmla="*/ 431 w 643"/>
                <a:gd name="T9" fmla="*/ 726 h 1082"/>
                <a:gd name="T10" fmla="*/ 295 w 643"/>
                <a:gd name="T11" fmla="*/ 817 h 1082"/>
                <a:gd name="T12" fmla="*/ 250 w 643"/>
                <a:gd name="T13" fmla="*/ 681 h 1082"/>
                <a:gd name="T14" fmla="*/ 386 w 643"/>
                <a:gd name="T15" fmla="*/ 635 h 1082"/>
                <a:gd name="T16" fmla="*/ 340 w 643"/>
                <a:gd name="T17" fmla="*/ 272 h 1082"/>
                <a:gd name="T18" fmla="*/ 431 w 643"/>
                <a:gd name="T19" fmla="*/ 726 h 1082"/>
                <a:gd name="T20" fmla="*/ 613 w 643"/>
                <a:gd name="T21" fmla="*/ 681 h 1082"/>
                <a:gd name="T22" fmla="*/ 567 w 643"/>
                <a:gd name="T23" fmla="*/ 363 h 1082"/>
                <a:gd name="T24" fmla="*/ 613 w 643"/>
                <a:gd name="T25" fmla="*/ 91 h 1082"/>
                <a:gd name="T26" fmla="*/ 386 w 643"/>
                <a:gd name="T27" fmla="*/ 0 h 1082"/>
                <a:gd name="T28" fmla="*/ 340 w 643"/>
                <a:gd name="T29" fmla="*/ 91 h 108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3"/>
                <a:gd name="T46" fmla="*/ 0 h 1082"/>
                <a:gd name="T47" fmla="*/ 643 w 643"/>
                <a:gd name="T48" fmla="*/ 1082 h 108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3" name="Freeform 296"/>
            <p:cNvSpPr>
              <a:spLocks/>
            </p:cNvSpPr>
            <p:nvPr/>
          </p:nvSpPr>
          <p:spPr bwMode="auto">
            <a:xfrm>
              <a:off x="3446" y="3444"/>
              <a:ext cx="77" cy="147"/>
            </a:xfrm>
            <a:custGeom>
              <a:avLst/>
              <a:gdLst>
                <a:gd name="T0" fmla="*/ 340 w 643"/>
                <a:gd name="T1" fmla="*/ 46 h 1082"/>
                <a:gd name="T2" fmla="*/ 23 w 643"/>
                <a:gd name="T3" fmla="*/ 635 h 1082"/>
                <a:gd name="T4" fmla="*/ 204 w 643"/>
                <a:gd name="T5" fmla="*/ 1044 h 1082"/>
                <a:gd name="T6" fmla="*/ 477 w 643"/>
                <a:gd name="T7" fmla="*/ 862 h 1082"/>
                <a:gd name="T8" fmla="*/ 431 w 643"/>
                <a:gd name="T9" fmla="*/ 726 h 1082"/>
                <a:gd name="T10" fmla="*/ 295 w 643"/>
                <a:gd name="T11" fmla="*/ 817 h 1082"/>
                <a:gd name="T12" fmla="*/ 250 w 643"/>
                <a:gd name="T13" fmla="*/ 681 h 1082"/>
                <a:gd name="T14" fmla="*/ 386 w 643"/>
                <a:gd name="T15" fmla="*/ 635 h 1082"/>
                <a:gd name="T16" fmla="*/ 340 w 643"/>
                <a:gd name="T17" fmla="*/ 272 h 1082"/>
                <a:gd name="T18" fmla="*/ 431 w 643"/>
                <a:gd name="T19" fmla="*/ 726 h 1082"/>
                <a:gd name="T20" fmla="*/ 613 w 643"/>
                <a:gd name="T21" fmla="*/ 681 h 1082"/>
                <a:gd name="T22" fmla="*/ 567 w 643"/>
                <a:gd name="T23" fmla="*/ 363 h 1082"/>
                <a:gd name="T24" fmla="*/ 613 w 643"/>
                <a:gd name="T25" fmla="*/ 91 h 1082"/>
                <a:gd name="T26" fmla="*/ 386 w 643"/>
                <a:gd name="T27" fmla="*/ 0 h 1082"/>
                <a:gd name="T28" fmla="*/ 340 w 643"/>
                <a:gd name="T29" fmla="*/ 91 h 108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3"/>
                <a:gd name="T46" fmla="*/ 0 h 1082"/>
                <a:gd name="T47" fmla="*/ 643 w 643"/>
                <a:gd name="T48" fmla="*/ 1082 h 108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4" name="Freeform 297" descr="Джинсовая ткань"/>
            <p:cNvSpPr>
              <a:spLocks/>
            </p:cNvSpPr>
            <p:nvPr/>
          </p:nvSpPr>
          <p:spPr bwMode="auto">
            <a:xfrm>
              <a:off x="3561" y="3012"/>
              <a:ext cx="450" cy="553"/>
            </a:xfrm>
            <a:custGeom>
              <a:avLst/>
              <a:gdLst>
                <a:gd name="T0" fmla="*/ 356 w 816"/>
                <a:gd name="T1" fmla="*/ 15 h 1059"/>
                <a:gd name="T2" fmla="*/ 38 w 816"/>
                <a:gd name="T3" fmla="*/ 197 h 1059"/>
                <a:gd name="T4" fmla="*/ 129 w 816"/>
                <a:gd name="T5" fmla="*/ 877 h 1059"/>
                <a:gd name="T6" fmla="*/ 673 w 816"/>
                <a:gd name="T7" fmla="*/ 968 h 1059"/>
                <a:gd name="T8" fmla="*/ 809 w 816"/>
                <a:gd name="T9" fmla="*/ 333 h 1059"/>
                <a:gd name="T10" fmla="*/ 718 w 816"/>
                <a:gd name="T11" fmla="*/ 106 h 1059"/>
                <a:gd name="T12" fmla="*/ 356 w 816"/>
                <a:gd name="T13" fmla="*/ 15 h 10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6"/>
                <a:gd name="T22" fmla="*/ 0 h 1059"/>
                <a:gd name="T23" fmla="*/ 816 w 816"/>
                <a:gd name="T24" fmla="*/ 1059 h 10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6" h="1059">
                  <a:moveTo>
                    <a:pt x="356" y="15"/>
                  </a:moveTo>
                  <a:cubicBezTo>
                    <a:pt x="243" y="30"/>
                    <a:pt x="76" y="53"/>
                    <a:pt x="38" y="197"/>
                  </a:cubicBezTo>
                  <a:cubicBezTo>
                    <a:pt x="0" y="341"/>
                    <a:pt x="23" y="749"/>
                    <a:pt x="129" y="877"/>
                  </a:cubicBezTo>
                  <a:cubicBezTo>
                    <a:pt x="235" y="1005"/>
                    <a:pt x="560" y="1059"/>
                    <a:pt x="673" y="968"/>
                  </a:cubicBezTo>
                  <a:cubicBezTo>
                    <a:pt x="786" y="877"/>
                    <a:pt x="802" y="477"/>
                    <a:pt x="809" y="333"/>
                  </a:cubicBezTo>
                  <a:cubicBezTo>
                    <a:pt x="816" y="189"/>
                    <a:pt x="794" y="159"/>
                    <a:pt x="718" y="106"/>
                  </a:cubicBezTo>
                  <a:cubicBezTo>
                    <a:pt x="642" y="53"/>
                    <a:pt x="469" y="0"/>
                    <a:pt x="356" y="15"/>
                  </a:cubicBez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5" name="Freeform 298"/>
            <p:cNvSpPr>
              <a:spLocks/>
            </p:cNvSpPr>
            <p:nvPr/>
          </p:nvSpPr>
          <p:spPr bwMode="auto">
            <a:xfrm>
              <a:off x="3739" y="2779"/>
              <a:ext cx="138" cy="298"/>
            </a:xfrm>
            <a:custGeom>
              <a:avLst/>
              <a:gdLst>
                <a:gd name="T0" fmla="*/ 0 w 218"/>
                <a:gd name="T1" fmla="*/ 256 h 448"/>
                <a:gd name="T2" fmla="*/ 30 w 218"/>
                <a:gd name="T3" fmla="*/ 433 h 448"/>
                <a:gd name="T4" fmla="*/ 192 w 218"/>
                <a:gd name="T5" fmla="*/ 418 h 448"/>
                <a:gd name="T6" fmla="*/ 140 w 218"/>
                <a:gd name="T7" fmla="*/ 270 h 448"/>
                <a:gd name="T8" fmla="*/ 89 w 218"/>
                <a:gd name="T9" fmla="*/ 130 h 448"/>
                <a:gd name="T10" fmla="*/ 0 w 218"/>
                <a:gd name="T11" fmla="*/ 256 h 4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8"/>
                <a:gd name="T19" fmla="*/ 0 h 448"/>
                <a:gd name="T20" fmla="*/ 218 w 218"/>
                <a:gd name="T21" fmla="*/ 448 h 4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8" h="448">
                  <a:moveTo>
                    <a:pt x="0" y="256"/>
                  </a:moveTo>
                  <a:cubicBezTo>
                    <a:pt x="14" y="315"/>
                    <a:pt x="9" y="375"/>
                    <a:pt x="30" y="433"/>
                  </a:cubicBezTo>
                  <a:cubicBezTo>
                    <a:pt x="84" y="428"/>
                    <a:pt x="147" y="448"/>
                    <a:pt x="192" y="418"/>
                  </a:cubicBezTo>
                  <a:cubicBezTo>
                    <a:pt x="218" y="401"/>
                    <a:pt x="158" y="288"/>
                    <a:pt x="140" y="270"/>
                  </a:cubicBezTo>
                  <a:cubicBezTo>
                    <a:pt x="119" y="0"/>
                    <a:pt x="167" y="77"/>
                    <a:pt x="89" y="130"/>
                  </a:cubicBezTo>
                  <a:cubicBezTo>
                    <a:pt x="65" y="178"/>
                    <a:pt x="24" y="207"/>
                    <a:pt x="0" y="25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446" name="Group 299"/>
            <p:cNvGrpSpPr>
              <a:grpSpLocks/>
            </p:cNvGrpSpPr>
            <p:nvPr/>
          </p:nvGrpSpPr>
          <p:grpSpPr bwMode="auto">
            <a:xfrm>
              <a:off x="3646" y="2750"/>
              <a:ext cx="222" cy="272"/>
              <a:chOff x="2983" y="754"/>
              <a:chExt cx="1857" cy="2126"/>
            </a:xfrm>
          </p:grpSpPr>
          <p:sp>
            <p:nvSpPr>
              <p:cNvPr id="17450" name="Freeform 300"/>
              <p:cNvSpPr>
                <a:spLocks/>
              </p:cNvSpPr>
              <p:nvPr/>
            </p:nvSpPr>
            <p:spPr bwMode="auto">
              <a:xfrm>
                <a:off x="2983" y="798"/>
                <a:ext cx="1640" cy="2082"/>
              </a:xfrm>
              <a:custGeom>
                <a:avLst/>
                <a:gdLst>
                  <a:gd name="T0" fmla="*/ 820 w 1640"/>
                  <a:gd name="T1" fmla="*/ 7 h 2082"/>
                  <a:gd name="T2" fmla="*/ 539 w 1640"/>
                  <a:gd name="T3" fmla="*/ 81 h 2082"/>
                  <a:gd name="T4" fmla="*/ 333 w 1640"/>
                  <a:gd name="T5" fmla="*/ 192 h 2082"/>
                  <a:gd name="T6" fmla="*/ 222 w 1640"/>
                  <a:gd name="T7" fmla="*/ 302 h 2082"/>
                  <a:gd name="T8" fmla="*/ 89 w 1640"/>
                  <a:gd name="T9" fmla="*/ 516 h 2082"/>
                  <a:gd name="T10" fmla="*/ 170 w 1640"/>
                  <a:gd name="T11" fmla="*/ 627 h 2082"/>
                  <a:gd name="T12" fmla="*/ 155 w 1640"/>
                  <a:gd name="T13" fmla="*/ 1070 h 2082"/>
                  <a:gd name="T14" fmla="*/ 96 w 1640"/>
                  <a:gd name="T15" fmla="*/ 1196 h 2082"/>
                  <a:gd name="T16" fmla="*/ 0 w 1640"/>
                  <a:gd name="T17" fmla="*/ 1366 h 2082"/>
                  <a:gd name="T18" fmla="*/ 185 w 1640"/>
                  <a:gd name="T19" fmla="*/ 1580 h 2082"/>
                  <a:gd name="T20" fmla="*/ 237 w 1640"/>
                  <a:gd name="T21" fmla="*/ 1632 h 2082"/>
                  <a:gd name="T22" fmla="*/ 355 w 1640"/>
                  <a:gd name="T23" fmla="*/ 1764 h 2082"/>
                  <a:gd name="T24" fmla="*/ 569 w 1640"/>
                  <a:gd name="T25" fmla="*/ 2067 h 2082"/>
                  <a:gd name="T26" fmla="*/ 857 w 1640"/>
                  <a:gd name="T27" fmla="*/ 2052 h 2082"/>
                  <a:gd name="T28" fmla="*/ 1005 w 1640"/>
                  <a:gd name="T29" fmla="*/ 1956 h 2082"/>
                  <a:gd name="T30" fmla="*/ 1167 w 1640"/>
                  <a:gd name="T31" fmla="*/ 1816 h 2082"/>
                  <a:gd name="T32" fmla="*/ 1293 w 1640"/>
                  <a:gd name="T33" fmla="*/ 1683 h 2082"/>
                  <a:gd name="T34" fmla="*/ 1330 w 1640"/>
                  <a:gd name="T35" fmla="*/ 1609 h 2082"/>
                  <a:gd name="T36" fmla="*/ 1389 w 1640"/>
                  <a:gd name="T37" fmla="*/ 1462 h 2082"/>
                  <a:gd name="T38" fmla="*/ 1485 w 1640"/>
                  <a:gd name="T39" fmla="*/ 1373 h 2082"/>
                  <a:gd name="T40" fmla="*/ 1573 w 1640"/>
                  <a:gd name="T41" fmla="*/ 1255 h 2082"/>
                  <a:gd name="T42" fmla="*/ 1640 w 1640"/>
                  <a:gd name="T43" fmla="*/ 1107 h 2082"/>
                  <a:gd name="T44" fmla="*/ 1485 w 1640"/>
                  <a:gd name="T45" fmla="*/ 967 h 2082"/>
                  <a:gd name="T46" fmla="*/ 1359 w 1640"/>
                  <a:gd name="T47" fmla="*/ 967 h 2082"/>
                  <a:gd name="T48" fmla="*/ 1293 w 1640"/>
                  <a:gd name="T49" fmla="*/ 886 h 2082"/>
                  <a:gd name="T50" fmla="*/ 1204 w 1640"/>
                  <a:gd name="T51" fmla="*/ 672 h 2082"/>
                  <a:gd name="T52" fmla="*/ 997 w 1640"/>
                  <a:gd name="T53" fmla="*/ 539 h 2082"/>
                  <a:gd name="T54" fmla="*/ 975 w 1640"/>
                  <a:gd name="T55" fmla="*/ 295 h 2082"/>
                  <a:gd name="T56" fmla="*/ 909 w 1640"/>
                  <a:gd name="T57" fmla="*/ 324 h 2082"/>
                  <a:gd name="T58" fmla="*/ 643 w 1640"/>
                  <a:gd name="T59" fmla="*/ 391 h 2082"/>
                  <a:gd name="T60" fmla="*/ 599 w 1640"/>
                  <a:gd name="T61" fmla="*/ 413 h 2082"/>
                  <a:gd name="T62" fmla="*/ 473 w 1640"/>
                  <a:gd name="T63" fmla="*/ 531 h 2082"/>
                  <a:gd name="T64" fmla="*/ 67 w 1640"/>
                  <a:gd name="T65" fmla="*/ 605 h 20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40"/>
                  <a:gd name="T100" fmla="*/ 0 h 2082"/>
                  <a:gd name="T101" fmla="*/ 1640 w 1640"/>
                  <a:gd name="T102" fmla="*/ 2082 h 20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40" h="2082">
                    <a:moveTo>
                      <a:pt x="1182" y="29"/>
                    </a:moveTo>
                    <a:cubicBezTo>
                      <a:pt x="1053" y="16"/>
                      <a:pt x="949" y="0"/>
                      <a:pt x="820" y="7"/>
                    </a:cubicBezTo>
                    <a:cubicBezTo>
                      <a:pt x="777" y="15"/>
                      <a:pt x="738" y="29"/>
                      <a:pt x="695" y="36"/>
                    </a:cubicBezTo>
                    <a:cubicBezTo>
                      <a:pt x="648" y="52"/>
                      <a:pt x="580" y="53"/>
                      <a:pt x="539" y="81"/>
                    </a:cubicBezTo>
                    <a:cubicBezTo>
                      <a:pt x="508" y="102"/>
                      <a:pt x="445" y="126"/>
                      <a:pt x="407" y="140"/>
                    </a:cubicBezTo>
                    <a:cubicBezTo>
                      <a:pt x="384" y="162"/>
                      <a:pt x="357" y="172"/>
                      <a:pt x="333" y="192"/>
                    </a:cubicBezTo>
                    <a:cubicBezTo>
                      <a:pt x="285" y="232"/>
                      <a:pt x="337" y="198"/>
                      <a:pt x="288" y="228"/>
                    </a:cubicBezTo>
                    <a:cubicBezTo>
                      <a:pt x="244" y="290"/>
                      <a:pt x="268" y="267"/>
                      <a:pt x="222" y="302"/>
                    </a:cubicBezTo>
                    <a:cubicBezTo>
                      <a:pt x="211" y="335"/>
                      <a:pt x="177" y="356"/>
                      <a:pt x="155" y="384"/>
                    </a:cubicBezTo>
                    <a:cubicBezTo>
                      <a:pt x="123" y="426"/>
                      <a:pt x="118" y="474"/>
                      <a:pt x="89" y="516"/>
                    </a:cubicBezTo>
                    <a:cubicBezTo>
                      <a:pt x="91" y="543"/>
                      <a:pt x="76" y="579"/>
                      <a:pt x="96" y="598"/>
                    </a:cubicBezTo>
                    <a:cubicBezTo>
                      <a:pt x="159" y="657"/>
                      <a:pt x="212" y="565"/>
                      <a:pt x="170" y="627"/>
                    </a:cubicBezTo>
                    <a:cubicBezTo>
                      <a:pt x="158" y="718"/>
                      <a:pt x="129" y="833"/>
                      <a:pt x="185" y="915"/>
                    </a:cubicBezTo>
                    <a:cubicBezTo>
                      <a:pt x="202" y="968"/>
                      <a:pt x="185" y="1025"/>
                      <a:pt x="155" y="1070"/>
                    </a:cubicBezTo>
                    <a:cubicBezTo>
                      <a:pt x="136" y="1132"/>
                      <a:pt x="150" y="1102"/>
                      <a:pt x="111" y="1159"/>
                    </a:cubicBezTo>
                    <a:cubicBezTo>
                      <a:pt x="104" y="1170"/>
                      <a:pt x="101" y="1184"/>
                      <a:pt x="96" y="1196"/>
                    </a:cubicBezTo>
                    <a:cubicBezTo>
                      <a:pt x="80" y="1232"/>
                      <a:pt x="59" y="1267"/>
                      <a:pt x="37" y="1299"/>
                    </a:cubicBezTo>
                    <a:cubicBezTo>
                      <a:pt x="29" y="1323"/>
                      <a:pt x="0" y="1366"/>
                      <a:pt x="0" y="1366"/>
                    </a:cubicBezTo>
                    <a:cubicBezTo>
                      <a:pt x="63" y="1404"/>
                      <a:pt x="138" y="1410"/>
                      <a:pt x="207" y="1432"/>
                    </a:cubicBezTo>
                    <a:cubicBezTo>
                      <a:pt x="262" y="1470"/>
                      <a:pt x="214" y="1538"/>
                      <a:pt x="185" y="1580"/>
                    </a:cubicBezTo>
                    <a:cubicBezTo>
                      <a:pt x="187" y="1587"/>
                      <a:pt x="187" y="1597"/>
                      <a:pt x="192" y="1602"/>
                    </a:cubicBezTo>
                    <a:cubicBezTo>
                      <a:pt x="205" y="1615"/>
                      <a:pt x="237" y="1632"/>
                      <a:pt x="237" y="1632"/>
                    </a:cubicBezTo>
                    <a:cubicBezTo>
                      <a:pt x="250" y="1674"/>
                      <a:pt x="225" y="1705"/>
                      <a:pt x="274" y="1720"/>
                    </a:cubicBezTo>
                    <a:cubicBezTo>
                      <a:pt x="299" y="1737"/>
                      <a:pt x="355" y="1764"/>
                      <a:pt x="355" y="1764"/>
                    </a:cubicBezTo>
                    <a:cubicBezTo>
                      <a:pt x="377" y="1787"/>
                      <a:pt x="389" y="1812"/>
                      <a:pt x="407" y="1838"/>
                    </a:cubicBezTo>
                    <a:cubicBezTo>
                      <a:pt x="426" y="1936"/>
                      <a:pt x="466" y="2032"/>
                      <a:pt x="569" y="2067"/>
                    </a:cubicBezTo>
                    <a:cubicBezTo>
                      <a:pt x="607" y="2080"/>
                      <a:pt x="682" y="2080"/>
                      <a:pt x="709" y="2082"/>
                    </a:cubicBezTo>
                    <a:cubicBezTo>
                      <a:pt x="736" y="2078"/>
                      <a:pt x="821" y="2072"/>
                      <a:pt x="857" y="2052"/>
                    </a:cubicBezTo>
                    <a:cubicBezTo>
                      <a:pt x="881" y="2038"/>
                      <a:pt x="900" y="2016"/>
                      <a:pt x="923" y="2001"/>
                    </a:cubicBezTo>
                    <a:cubicBezTo>
                      <a:pt x="948" y="1984"/>
                      <a:pt x="980" y="1974"/>
                      <a:pt x="1005" y="1956"/>
                    </a:cubicBezTo>
                    <a:cubicBezTo>
                      <a:pt x="1047" y="1926"/>
                      <a:pt x="1080" y="1883"/>
                      <a:pt x="1123" y="1853"/>
                    </a:cubicBezTo>
                    <a:cubicBezTo>
                      <a:pt x="1153" y="1810"/>
                      <a:pt x="1120" y="1850"/>
                      <a:pt x="1167" y="1816"/>
                    </a:cubicBezTo>
                    <a:cubicBezTo>
                      <a:pt x="1200" y="1792"/>
                      <a:pt x="1180" y="1794"/>
                      <a:pt x="1211" y="1764"/>
                    </a:cubicBezTo>
                    <a:cubicBezTo>
                      <a:pt x="1239" y="1737"/>
                      <a:pt x="1270" y="1716"/>
                      <a:pt x="1293" y="1683"/>
                    </a:cubicBezTo>
                    <a:cubicBezTo>
                      <a:pt x="1314" y="1618"/>
                      <a:pt x="1280" y="1711"/>
                      <a:pt x="1322" y="1639"/>
                    </a:cubicBezTo>
                    <a:cubicBezTo>
                      <a:pt x="1327" y="1630"/>
                      <a:pt x="1326" y="1619"/>
                      <a:pt x="1330" y="1609"/>
                    </a:cubicBezTo>
                    <a:cubicBezTo>
                      <a:pt x="1338" y="1591"/>
                      <a:pt x="1351" y="1576"/>
                      <a:pt x="1359" y="1558"/>
                    </a:cubicBezTo>
                    <a:cubicBezTo>
                      <a:pt x="1373" y="1527"/>
                      <a:pt x="1378" y="1494"/>
                      <a:pt x="1389" y="1462"/>
                    </a:cubicBezTo>
                    <a:cubicBezTo>
                      <a:pt x="1402" y="1424"/>
                      <a:pt x="1398" y="1388"/>
                      <a:pt x="1433" y="1366"/>
                    </a:cubicBezTo>
                    <a:cubicBezTo>
                      <a:pt x="1450" y="1368"/>
                      <a:pt x="1468" y="1376"/>
                      <a:pt x="1485" y="1373"/>
                    </a:cubicBezTo>
                    <a:cubicBezTo>
                      <a:pt x="1512" y="1368"/>
                      <a:pt x="1516" y="1316"/>
                      <a:pt x="1529" y="1299"/>
                    </a:cubicBezTo>
                    <a:cubicBezTo>
                      <a:pt x="1542" y="1283"/>
                      <a:pt x="1561" y="1272"/>
                      <a:pt x="1573" y="1255"/>
                    </a:cubicBezTo>
                    <a:cubicBezTo>
                      <a:pt x="1585" y="1238"/>
                      <a:pt x="1598" y="1220"/>
                      <a:pt x="1610" y="1203"/>
                    </a:cubicBezTo>
                    <a:cubicBezTo>
                      <a:pt x="1628" y="1178"/>
                      <a:pt x="1630" y="1136"/>
                      <a:pt x="1640" y="1107"/>
                    </a:cubicBezTo>
                    <a:cubicBezTo>
                      <a:pt x="1623" y="973"/>
                      <a:pt x="1637" y="1017"/>
                      <a:pt x="1588" y="945"/>
                    </a:cubicBezTo>
                    <a:cubicBezTo>
                      <a:pt x="1546" y="950"/>
                      <a:pt x="1523" y="955"/>
                      <a:pt x="1485" y="967"/>
                    </a:cubicBezTo>
                    <a:cubicBezTo>
                      <a:pt x="1429" y="1023"/>
                      <a:pt x="1441" y="1001"/>
                      <a:pt x="1426" y="923"/>
                    </a:cubicBezTo>
                    <a:cubicBezTo>
                      <a:pt x="1401" y="938"/>
                      <a:pt x="1387" y="958"/>
                      <a:pt x="1359" y="967"/>
                    </a:cubicBezTo>
                    <a:cubicBezTo>
                      <a:pt x="1332" y="1007"/>
                      <a:pt x="1307" y="998"/>
                      <a:pt x="1256" y="1004"/>
                    </a:cubicBezTo>
                    <a:cubicBezTo>
                      <a:pt x="1240" y="960"/>
                      <a:pt x="1278" y="927"/>
                      <a:pt x="1293" y="886"/>
                    </a:cubicBezTo>
                    <a:cubicBezTo>
                      <a:pt x="1288" y="834"/>
                      <a:pt x="1288" y="782"/>
                      <a:pt x="1278" y="731"/>
                    </a:cubicBezTo>
                    <a:cubicBezTo>
                      <a:pt x="1271" y="697"/>
                      <a:pt x="1228" y="686"/>
                      <a:pt x="1204" y="672"/>
                    </a:cubicBezTo>
                    <a:cubicBezTo>
                      <a:pt x="1163" y="648"/>
                      <a:pt x="1129" y="619"/>
                      <a:pt x="1086" y="598"/>
                    </a:cubicBezTo>
                    <a:cubicBezTo>
                      <a:pt x="1059" y="571"/>
                      <a:pt x="1033" y="550"/>
                      <a:pt x="997" y="539"/>
                    </a:cubicBezTo>
                    <a:cubicBezTo>
                      <a:pt x="932" y="471"/>
                      <a:pt x="965" y="396"/>
                      <a:pt x="990" y="317"/>
                    </a:cubicBezTo>
                    <a:cubicBezTo>
                      <a:pt x="985" y="310"/>
                      <a:pt x="984" y="297"/>
                      <a:pt x="975" y="295"/>
                    </a:cubicBezTo>
                    <a:cubicBezTo>
                      <a:pt x="966" y="293"/>
                      <a:pt x="961" y="306"/>
                      <a:pt x="953" y="310"/>
                    </a:cubicBezTo>
                    <a:cubicBezTo>
                      <a:pt x="939" y="316"/>
                      <a:pt x="923" y="319"/>
                      <a:pt x="909" y="324"/>
                    </a:cubicBezTo>
                    <a:cubicBezTo>
                      <a:pt x="855" y="344"/>
                      <a:pt x="803" y="352"/>
                      <a:pt x="746" y="361"/>
                    </a:cubicBezTo>
                    <a:cubicBezTo>
                      <a:pt x="712" y="373"/>
                      <a:pt x="677" y="380"/>
                      <a:pt x="643" y="391"/>
                    </a:cubicBezTo>
                    <a:cubicBezTo>
                      <a:pt x="636" y="396"/>
                      <a:pt x="629" y="402"/>
                      <a:pt x="621" y="406"/>
                    </a:cubicBezTo>
                    <a:cubicBezTo>
                      <a:pt x="614" y="409"/>
                      <a:pt x="605" y="409"/>
                      <a:pt x="599" y="413"/>
                    </a:cubicBezTo>
                    <a:cubicBezTo>
                      <a:pt x="539" y="452"/>
                      <a:pt x="609" y="423"/>
                      <a:pt x="554" y="443"/>
                    </a:cubicBezTo>
                    <a:cubicBezTo>
                      <a:pt x="535" y="462"/>
                      <a:pt x="497" y="515"/>
                      <a:pt x="473" y="531"/>
                    </a:cubicBezTo>
                    <a:cubicBezTo>
                      <a:pt x="383" y="592"/>
                      <a:pt x="235" y="580"/>
                      <a:pt x="141" y="583"/>
                    </a:cubicBezTo>
                    <a:cubicBezTo>
                      <a:pt x="126" y="588"/>
                      <a:pt x="76" y="596"/>
                      <a:pt x="67" y="605"/>
                    </a:cubicBezTo>
                    <a:cubicBezTo>
                      <a:pt x="65" y="607"/>
                      <a:pt x="72" y="610"/>
                      <a:pt x="74" y="612"/>
                    </a:cubicBezTo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51" name="Freeform 301"/>
              <p:cNvSpPr>
                <a:spLocks/>
              </p:cNvSpPr>
              <p:nvPr/>
            </p:nvSpPr>
            <p:spPr bwMode="auto">
              <a:xfrm>
                <a:off x="2990" y="754"/>
                <a:ext cx="1850" cy="1724"/>
              </a:xfrm>
              <a:custGeom>
                <a:avLst/>
                <a:gdLst>
                  <a:gd name="T0" fmla="*/ 897 w 1850"/>
                  <a:gd name="T1" fmla="*/ 317 h 1498"/>
                  <a:gd name="T2" fmla="*/ 683 w 1850"/>
                  <a:gd name="T3" fmla="*/ 369 h 1498"/>
                  <a:gd name="T4" fmla="*/ 572 w 1850"/>
                  <a:gd name="T5" fmla="*/ 406 h 1498"/>
                  <a:gd name="T6" fmla="*/ 520 w 1850"/>
                  <a:gd name="T7" fmla="*/ 435 h 1498"/>
                  <a:gd name="T8" fmla="*/ 343 w 1850"/>
                  <a:gd name="T9" fmla="*/ 546 h 1498"/>
                  <a:gd name="T10" fmla="*/ 181 w 1850"/>
                  <a:gd name="T11" fmla="*/ 554 h 1498"/>
                  <a:gd name="T12" fmla="*/ 18 w 1850"/>
                  <a:gd name="T13" fmla="*/ 546 h 1498"/>
                  <a:gd name="T14" fmla="*/ 63 w 1850"/>
                  <a:gd name="T15" fmla="*/ 502 h 1498"/>
                  <a:gd name="T16" fmla="*/ 114 w 1850"/>
                  <a:gd name="T17" fmla="*/ 428 h 1498"/>
                  <a:gd name="T18" fmla="*/ 247 w 1850"/>
                  <a:gd name="T19" fmla="*/ 214 h 1498"/>
                  <a:gd name="T20" fmla="*/ 269 w 1850"/>
                  <a:gd name="T21" fmla="*/ 192 h 1498"/>
                  <a:gd name="T22" fmla="*/ 299 w 1850"/>
                  <a:gd name="T23" fmla="*/ 177 h 1498"/>
                  <a:gd name="T24" fmla="*/ 314 w 1850"/>
                  <a:gd name="T25" fmla="*/ 155 h 1498"/>
                  <a:gd name="T26" fmla="*/ 380 w 1850"/>
                  <a:gd name="T27" fmla="*/ 125 h 1498"/>
                  <a:gd name="T28" fmla="*/ 491 w 1850"/>
                  <a:gd name="T29" fmla="*/ 59 h 1498"/>
                  <a:gd name="T30" fmla="*/ 565 w 1850"/>
                  <a:gd name="T31" fmla="*/ 0 h 1498"/>
                  <a:gd name="T32" fmla="*/ 1222 w 1850"/>
                  <a:gd name="T33" fmla="*/ 22 h 1498"/>
                  <a:gd name="T34" fmla="*/ 1362 w 1850"/>
                  <a:gd name="T35" fmla="*/ 44 h 1498"/>
                  <a:gd name="T36" fmla="*/ 1443 w 1850"/>
                  <a:gd name="T37" fmla="*/ 66 h 1498"/>
                  <a:gd name="T38" fmla="*/ 1547 w 1850"/>
                  <a:gd name="T39" fmla="*/ 140 h 1498"/>
                  <a:gd name="T40" fmla="*/ 1650 w 1850"/>
                  <a:gd name="T41" fmla="*/ 214 h 1498"/>
                  <a:gd name="T42" fmla="*/ 1739 w 1850"/>
                  <a:gd name="T43" fmla="*/ 332 h 1498"/>
                  <a:gd name="T44" fmla="*/ 1761 w 1850"/>
                  <a:gd name="T45" fmla="*/ 664 h 1498"/>
                  <a:gd name="T46" fmla="*/ 1783 w 1850"/>
                  <a:gd name="T47" fmla="*/ 967 h 1498"/>
                  <a:gd name="T48" fmla="*/ 1798 w 1850"/>
                  <a:gd name="T49" fmla="*/ 1152 h 1498"/>
                  <a:gd name="T50" fmla="*/ 1850 w 1850"/>
                  <a:gd name="T51" fmla="*/ 1447 h 1498"/>
                  <a:gd name="T52" fmla="*/ 1835 w 1850"/>
                  <a:gd name="T53" fmla="*/ 1491 h 1498"/>
                  <a:gd name="T54" fmla="*/ 1783 w 1850"/>
                  <a:gd name="T55" fmla="*/ 1477 h 1498"/>
                  <a:gd name="T56" fmla="*/ 1650 w 1850"/>
                  <a:gd name="T57" fmla="*/ 1403 h 1498"/>
                  <a:gd name="T58" fmla="*/ 1613 w 1850"/>
                  <a:gd name="T59" fmla="*/ 1388 h 1498"/>
                  <a:gd name="T60" fmla="*/ 1569 w 1850"/>
                  <a:gd name="T61" fmla="*/ 1358 h 1498"/>
                  <a:gd name="T62" fmla="*/ 1532 w 1850"/>
                  <a:gd name="T63" fmla="*/ 1322 h 1498"/>
                  <a:gd name="T64" fmla="*/ 1495 w 1850"/>
                  <a:gd name="T65" fmla="*/ 1277 h 1498"/>
                  <a:gd name="T66" fmla="*/ 1532 w 1850"/>
                  <a:gd name="T67" fmla="*/ 1203 h 1498"/>
                  <a:gd name="T68" fmla="*/ 1576 w 1850"/>
                  <a:gd name="T69" fmla="*/ 1174 h 1498"/>
                  <a:gd name="T70" fmla="*/ 1554 w 1850"/>
                  <a:gd name="T71" fmla="*/ 915 h 1498"/>
                  <a:gd name="T72" fmla="*/ 1466 w 1850"/>
                  <a:gd name="T73" fmla="*/ 952 h 1498"/>
                  <a:gd name="T74" fmla="*/ 1466 w 1850"/>
                  <a:gd name="T75" fmla="*/ 952 h 1498"/>
                  <a:gd name="T76" fmla="*/ 1384 w 1850"/>
                  <a:gd name="T77" fmla="*/ 982 h 1498"/>
                  <a:gd name="T78" fmla="*/ 1340 w 1850"/>
                  <a:gd name="T79" fmla="*/ 1011 h 1498"/>
                  <a:gd name="T80" fmla="*/ 1237 w 1850"/>
                  <a:gd name="T81" fmla="*/ 1026 h 1498"/>
                  <a:gd name="T82" fmla="*/ 1170 w 1850"/>
                  <a:gd name="T83" fmla="*/ 1011 h 1498"/>
                  <a:gd name="T84" fmla="*/ 1155 w 1850"/>
                  <a:gd name="T85" fmla="*/ 989 h 1498"/>
                  <a:gd name="T86" fmla="*/ 1185 w 1850"/>
                  <a:gd name="T87" fmla="*/ 805 h 1498"/>
                  <a:gd name="T88" fmla="*/ 1089 w 1850"/>
                  <a:gd name="T89" fmla="*/ 657 h 1498"/>
                  <a:gd name="T90" fmla="*/ 971 w 1850"/>
                  <a:gd name="T91" fmla="*/ 598 h 1498"/>
                  <a:gd name="T92" fmla="*/ 882 w 1850"/>
                  <a:gd name="T93" fmla="*/ 517 h 1498"/>
                  <a:gd name="T94" fmla="*/ 867 w 1850"/>
                  <a:gd name="T95" fmla="*/ 472 h 1498"/>
                  <a:gd name="T96" fmla="*/ 816 w 1850"/>
                  <a:gd name="T97" fmla="*/ 325 h 149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850"/>
                  <a:gd name="T148" fmla="*/ 0 h 1498"/>
                  <a:gd name="T149" fmla="*/ 1850 w 1850"/>
                  <a:gd name="T150" fmla="*/ 1498 h 149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850" h="1498">
                    <a:moveTo>
                      <a:pt x="897" y="317"/>
                    </a:moveTo>
                    <a:cubicBezTo>
                      <a:pt x="824" y="330"/>
                      <a:pt x="755" y="352"/>
                      <a:pt x="683" y="369"/>
                    </a:cubicBezTo>
                    <a:cubicBezTo>
                      <a:pt x="647" y="387"/>
                      <a:pt x="611" y="396"/>
                      <a:pt x="572" y="406"/>
                    </a:cubicBezTo>
                    <a:cubicBezTo>
                      <a:pt x="556" y="417"/>
                      <a:pt x="536" y="423"/>
                      <a:pt x="520" y="435"/>
                    </a:cubicBezTo>
                    <a:cubicBezTo>
                      <a:pt x="472" y="469"/>
                      <a:pt x="408" y="541"/>
                      <a:pt x="343" y="546"/>
                    </a:cubicBezTo>
                    <a:cubicBezTo>
                      <a:pt x="289" y="550"/>
                      <a:pt x="235" y="551"/>
                      <a:pt x="181" y="554"/>
                    </a:cubicBezTo>
                    <a:cubicBezTo>
                      <a:pt x="127" y="571"/>
                      <a:pt x="86" y="588"/>
                      <a:pt x="18" y="546"/>
                    </a:cubicBezTo>
                    <a:cubicBezTo>
                      <a:pt x="0" y="535"/>
                      <a:pt x="48" y="517"/>
                      <a:pt x="63" y="502"/>
                    </a:cubicBezTo>
                    <a:cubicBezTo>
                      <a:pt x="87" y="479"/>
                      <a:pt x="100" y="459"/>
                      <a:pt x="114" y="428"/>
                    </a:cubicBezTo>
                    <a:cubicBezTo>
                      <a:pt x="145" y="357"/>
                      <a:pt x="164" y="241"/>
                      <a:pt x="247" y="214"/>
                    </a:cubicBezTo>
                    <a:cubicBezTo>
                      <a:pt x="254" y="207"/>
                      <a:pt x="261" y="198"/>
                      <a:pt x="269" y="192"/>
                    </a:cubicBezTo>
                    <a:cubicBezTo>
                      <a:pt x="278" y="186"/>
                      <a:pt x="290" y="184"/>
                      <a:pt x="299" y="177"/>
                    </a:cubicBezTo>
                    <a:cubicBezTo>
                      <a:pt x="306" y="171"/>
                      <a:pt x="307" y="161"/>
                      <a:pt x="314" y="155"/>
                    </a:cubicBezTo>
                    <a:cubicBezTo>
                      <a:pt x="331" y="141"/>
                      <a:pt x="361" y="136"/>
                      <a:pt x="380" y="125"/>
                    </a:cubicBezTo>
                    <a:cubicBezTo>
                      <a:pt x="428" y="98"/>
                      <a:pt x="437" y="77"/>
                      <a:pt x="491" y="59"/>
                    </a:cubicBezTo>
                    <a:cubicBezTo>
                      <a:pt x="515" y="35"/>
                      <a:pt x="541" y="24"/>
                      <a:pt x="565" y="0"/>
                    </a:cubicBezTo>
                    <a:cubicBezTo>
                      <a:pt x="888" y="4"/>
                      <a:pt x="982" y="0"/>
                      <a:pt x="1222" y="22"/>
                    </a:cubicBezTo>
                    <a:cubicBezTo>
                      <a:pt x="1271" y="31"/>
                      <a:pt x="1311" y="39"/>
                      <a:pt x="1362" y="44"/>
                    </a:cubicBezTo>
                    <a:cubicBezTo>
                      <a:pt x="1390" y="50"/>
                      <a:pt x="1416" y="59"/>
                      <a:pt x="1443" y="66"/>
                    </a:cubicBezTo>
                    <a:cubicBezTo>
                      <a:pt x="1477" y="90"/>
                      <a:pt x="1510" y="121"/>
                      <a:pt x="1547" y="140"/>
                    </a:cubicBezTo>
                    <a:cubicBezTo>
                      <a:pt x="1560" y="179"/>
                      <a:pt x="1614" y="195"/>
                      <a:pt x="1650" y="214"/>
                    </a:cubicBezTo>
                    <a:cubicBezTo>
                      <a:pt x="1697" y="239"/>
                      <a:pt x="1720" y="285"/>
                      <a:pt x="1739" y="332"/>
                    </a:cubicBezTo>
                    <a:cubicBezTo>
                      <a:pt x="1743" y="470"/>
                      <a:pt x="1742" y="546"/>
                      <a:pt x="1761" y="664"/>
                    </a:cubicBezTo>
                    <a:cubicBezTo>
                      <a:pt x="1766" y="817"/>
                      <a:pt x="1765" y="853"/>
                      <a:pt x="1783" y="967"/>
                    </a:cubicBezTo>
                    <a:cubicBezTo>
                      <a:pt x="1788" y="1029"/>
                      <a:pt x="1793" y="1090"/>
                      <a:pt x="1798" y="1152"/>
                    </a:cubicBezTo>
                    <a:cubicBezTo>
                      <a:pt x="1805" y="1243"/>
                      <a:pt x="1794" y="1365"/>
                      <a:pt x="1850" y="1447"/>
                    </a:cubicBezTo>
                    <a:cubicBezTo>
                      <a:pt x="1845" y="1462"/>
                      <a:pt x="1849" y="1485"/>
                      <a:pt x="1835" y="1491"/>
                    </a:cubicBezTo>
                    <a:cubicBezTo>
                      <a:pt x="1819" y="1498"/>
                      <a:pt x="1800" y="1483"/>
                      <a:pt x="1783" y="1477"/>
                    </a:cubicBezTo>
                    <a:cubicBezTo>
                      <a:pt x="1736" y="1460"/>
                      <a:pt x="1694" y="1426"/>
                      <a:pt x="1650" y="1403"/>
                    </a:cubicBezTo>
                    <a:cubicBezTo>
                      <a:pt x="1638" y="1397"/>
                      <a:pt x="1625" y="1394"/>
                      <a:pt x="1613" y="1388"/>
                    </a:cubicBezTo>
                    <a:cubicBezTo>
                      <a:pt x="1597" y="1379"/>
                      <a:pt x="1569" y="1358"/>
                      <a:pt x="1569" y="1358"/>
                    </a:cubicBezTo>
                    <a:cubicBezTo>
                      <a:pt x="1526" y="1294"/>
                      <a:pt x="1584" y="1374"/>
                      <a:pt x="1532" y="1322"/>
                    </a:cubicBezTo>
                    <a:cubicBezTo>
                      <a:pt x="1518" y="1308"/>
                      <a:pt x="1509" y="1291"/>
                      <a:pt x="1495" y="1277"/>
                    </a:cubicBezTo>
                    <a:cubicBezTo>
                      <a:pt x="1485" y="1245"/>
                      <a:pt x="1506" y="1224"/>
                      <a:pt x="1532" y="1203"/>
                    </a:cubicBezTo>
                    <a:cubicBezTo>
                      <a:pt x="1546" y="1192"/>
                      <a:pt x="1576" y="1174"/>
                      <a:pt x="1576" y="1174"/>
                    </a:cubicBezTo>
                    <a:cubicBezTo>
                      <a:pt x="1630" y="1095"/>
                      <a:pt x="1575" y="998"/>
                      <a:pt x="1554" y="915"/>
                    </a:cubicBezTo>
                    <a:cubicBezTo>
                      <a:pt x="1493" y="926"/>
                      <a:pt x="1522" y="915"/>
                      <a:pt x="1466" y="952"/>
                    </a:cubicBezTo>
                    <a:cubicBezTo>
                      <a:pt x="1437" y="960"/>
                      <a:pt x="1410" y="966"/>
                      <a:pt x="1384" y="982"/>
                    </a:cubicBezTo>
                    <a:cubicBezTo>
                      <a:pt x="1369" y="991"/>
                      <a:pt x="1357" y="1008"/>
                      <a:pt x="1340" y="1011"/>
                    </a:cubicBezTo>
                    <a:cubicBezTo>
                      <a:pt x="1277" y="1023"/>
                      <a:pt x="1311" y="1017"/>
                      <a:pt x="1237" y="1026"/>
                    </a:cubicBezTo>
                    <a:cubicBezTo>
                      <a:pt x="1215" y="1021"/>
                      <a:pt x="1191" y="1020"/>
                      <a:pt x="1170" y="1011"/>
                    </a:cubicBezTo>
                    <a:cubicBezTo>
                      <a:pt x="1162" y="1007"/>
                      <a:pt x="1156" y="998"/>
                      <a:pt x="1155" y="989"/>
                    </a:cubicBezTo>
                    <a:cubicBezTo>
                      <a:pt x="1152" y="933"/>
                      <a:pt x="1168" y="860"/>
                      <a:pt x="1185" y="805"/>
                    </a:cubicBezTo>
                    <a:cubicBezTo>
                      <a:pt x="1170" y="725"/>
                      <a:pt x="1165" y="688"/>
                      <a:pt x="1089" y="657"/>
                    </a:cubicBezTo>
                    <a:cubicBezTo>
                      <a:pt x="1056" y="624"/>
                      <a:pt x="1014" y="612"/>
                      <a:pt x="971" y="598"/>
                    </a:cubicBezTo>
                    <a:cubicBezTo>
                      <a:pt x="937" y="573"/>
                      <a:pt x="916" y="539"/>
                      <a:pt x="882" y="517"/>
                    </a:cubicBezTo>
                    <a:cubicBezTo>
                      <a:pt x="877" y="502"/>
                      <a:pt x="869" y="488"/>
                      <a:pt x="867" y="472"/>
                    </a:cubicBezTo>
                    <a:cubicBezTo>
                      <a:pt x="843" y="313"/>
                      <a:pt x="904" y="325"/>
                      <a:pt x="816" y="325"/>
                    </a:cubicBezTo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447" name="Freeform 302"/>
            <p:cNvSpPr>
              <a:spLocks/>
            </p:cNvSpPr>
            <p:nvPr/>
          </p:nvSpPr>
          <p:spPr bwMode="auto">
            <a:xfrm>
              <a:off x="3485" y="3505"/>
              <a:ext cx="632" cy="724"/>
            </a:xfrm>
            <a:custGeom>
              <a:avLst/>
              <a:gdLst>
                <a:gd name="T0" fmla="*/ 272 w 998"/>
                <a:gd name="T1" fmla="*/ 0 h 952"/>
                <a:gd name="T2" fmla="*/ 0 w 998"/>
                <a:gd name="T3" fmla="*/ 907 h 952"/>
                <a:gd name="T4" fmla="*/ 272 w 998"/>
                <a:gd name="T5" fmla="*/ 952 h 952"/>
                <a:gd name="T6" fmla="*/ 499 w 998"/>
                <a:gd name="T7" fmla="*/ 227 h 952"/>
                <a:gd name="T8" fmla="*/ 726 w 998"/>
                <a:gd name="T9" fmla="*/ 952 h 952"/>
                <a:gd name="T10" fmla="*/ 998 w 998"/>
                <a:gd name="T11" fmla="*/ 907 h 952"/>
                <a:gd name="T12" fmla="*/ 726 w 998"/>
                <a:gd name="T13" fmla="*/ 0 h 952"/>
                <a:gd name="T14" fmla="*/ 272 w 998"/>
                <a:gd name="T15" fmla="*/ 0 h 9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8"/>
                <a:gd name="T25" fmla="*/ 0 h 952"/>
                <a:gd name="T26" fmla="*/ 998 w 998"/>
                <a:gd name="T27" fmla="*/ 952 h 9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8" h="952">
                  <a:moveTo>
                    <a:pt x="272" y="0"/>
                  </a:moveTo>
                  <a:lnTo>
                    <a:pt x="0" y="907"/>
                  </a:lnTo>
                  <a:lnTo>
                    <a:pt x="272" y="952"/>
                  </a:lnTo>
                  <a:lnTo>
                    <a:pt x="499" y="227"/>
                  </a:lnTo>
                  <a:lnTo>
                    <a:pt x="726" y="952"/>
                  </a:lnTo>
                  <a:lnTo>
                    <a:pt x="998" y="907"/>
                  </a:lnTo>
                  <a:lnTo>
                    <a:pt x="726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018D7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8" name="Freeform 303" descr="Джинсовая ткань"/>
            <p:cNvSpPr>
              <a:spLocks/>
            </p:cNvSpPr>
            <p:nvPr/>
          </p:nvSpPr>
          <p:spPr bwMode="auto">
            <a:xfrm>
              <a:off x="3437" y="3112"/>
              <a:ext cx="172" cy="393"/>
            </a:xfrm>
            <a:custGeom>
              <a:avLst/>
              <a:gdLst>
                <a:gd name="T0" fmla="*/ 227 w 272"/>
                <a:gd name="T1" fmla="*/ 0 h 771"/>
                <a:gd name="T2" fmla="*/ 0 w 272"/>
                <a:gd name="T3" fmla="*/ 726 h 771"/>
                <a:gd name="T4" fmla="*/ 182 w 272"/>
                <a:gd name="T5" fmla="*/ 771 h 771"/>
                <a:gd name="T6" fmla="*/ 272 w 272"/>
                <a:gd name="T7" fmla="*/ 363 h 771"/>
                <a:gd name="T8" fmla="*/ 227 w 272"/>
                <a:gd name="T9" fmla="*/ 0 h 7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771"/>
                <a:gd name="T17" fmla="*/ 272 w 272"/>
                <a:gd name="T18" fmla="*/ 771 h 7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771">
                  <a:moveTo>
                    <a:pt x="227" y="0"/>
                  </a:moveTo>
                  <a:lnTo>
                    <a:pt x="0" y="726"/>
                  </a:lnTo>
                  <a:lnTo>
                    <a:pt x="182" y="771"/>
                  </a:lnTo>
                  <a:lnTo>
                    <a:pt x="272" y="363"/>
                  </a:lnTo>
                  <a:lnTo>
                    <a:pt x="227" y="0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9" name="Freeform 304" descr="Джинсовая ткань"/>
            <p:cNvSpPr>
              <a:spLocks/>
            </p:cNvSpPr>
            <p:nvPr/>
          </p:nvSpPr>
          <p:spPr bwMode="auto">
            <a:xfrm flipH="1">
              <a:off x="3978" y="3107"/>
              <a:ext cx="172" cy="393"/>
            </a:xfrm>
            <a:custGeom>
              <a:avLst/>
              <a:gdLst>
                <a:gd name="T0" fmla="*/ 227 w 272"/>
                <a:gd name="T1" fmla="*/ 0 h 771"/>
                <a:gd name="T2" fmla="*/ 0 w 272"/>
                <a:gd name="T3" fmla="*/ 726 h 771"/>
                <a:gd name="T4" fmla="*/ 182 w 272"/>
                <a:gd name="T5" fmla="*/ 771 h 771"/>
                <a:gd name="T6" fmla="*/ 272 w 272"/>
                <a:gd name="T7" fmla="*/ 363 h 771"/>
                <a:gd name="T8" fmla="*/ 227 w 272"/>
                <a:gd name="T9" fmla="*/ 0 h 7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771"/>
                <a:gd name="T17" fmla="*/ 272 w 272"/>
                <a:gd name="T18" fmla="*/ 771 h 7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771">
                  <a:moveTo>
                    <a:pt x="227" y="0"/>
                  </a:moveTo>
                  <a:lnTo>
                    <a:pt x="0" y="726"/>
                  </a:lnTo>
                  <a:lnTo>
                    <a:pt x="182" y="771"/>
                  </a:lnTo>
                  <a:lnTo>
                    <a:pt x="272" y="363"/>
                  </a:lnTo>
                  <a:lnTo>
                    <a:pt x="227" y="0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7906" name="Group 340"/>
          <p:cNvGrpSpPr>
            <a:grpSpLocks/>
          </p:cNvGrpSpPr>
          <p:nvPr/>
        </p:nvGrpSpPr>
        <p:grpSpPr bwMode="auto">
          <a:xfrm>
            <a:off x="4787900" y="5541963"/>
            <a:ext cx="2260600" cy="1271587"/>
            <a:chOff x="3055" y="2910"/>
            <a:chExt cx="1424" cy="801"/>
          </a:xfrm>
        </p:grpSpPr>
        <p:sp>
          <p:nvSpPr>
            <p:cNvPr id="17428" name="Freeform 336"/>
            <p:cNvSpPr>
              <a:spLocks/>
            </p:cNvSpPr>
            <p:nvPr/>
          </p:nvSpPr>
          <p:spPr bwMode="auto">
            <a:xfrm rot="18770539" flipH="1">
              <a:off x="3765" y="2966"/>
              <a:ext cx="69" cy="134"/>
            </a:xfrm>
            <a:custGeom>
              <a:avLst/>
              <a:gdLst>
                <a:gd name="T0" fmla="*/ 340 w 643"/>
                <a:gd name="T1" fmla="*/ 46 h 1082"/>
                <a:gd name="T2" fmla="*/ 23 w 643"/>
                <a:gd name="T3" fmla="*/ 635 h 1082"/>
                <a:gd name="T4" fmla="*/ 204 w 643"/>
                <a:gd name="T5" fmla="*/ 1044 h 1082"/>
                <a:gd name="T6" fmla="*/ 477 w 643"/>
                <a:gd name="T7" fmla="*/ 862 h 1082"/>
                <a:gd name="T8" fmla="*/ 431 w 643"/>
                <a:gd name="T9" fmla="*/ 726 h 1082"/>
                <a:gd name="T10" fmla="*/ 295 w 643"/>
                <a:gd name="T11" fmla="*/ 817 h 1082"/>
                <a:gd name="T12" fmla="*/ 250 w 643"/>
                <a:gd name="T13" fmla="*/ 681 h 1082"/>
                <a:gd name="T14" fmla="*/ 386 w 643"/>
                <a:gd name="T15" fmla="*/ 635 h 1082"/>
                <a:gd name="T16" fmla="*/ 340 w 643"/>
                <a:gd name="T17" fmla="*/ 272 h 1082"/>
                <a:gd name="T18" fmla="*/ 431 w 643"/>
                <a:gd name="T19" fmla="*/ 726 h 1082"/>
                <a:gd name="T20" fmla="*/ 613 w 643"/>
                <a:gd name="T21" fmla="*/ 681 h 1082"/>
                <a:gd name="T22" fmla="*/ 567 w 643"/>
                <a:gd name="T23" fmla="*/ 363 h 1082"/>
                <a:gd name="T24" fmla="*/ 613 w 643"/>
                <a:gd name="T25" fmla="*/ 91 h 1082"/>
                <a:gd name="T26" fmla="*/ 386 w 643"/>
                <a:gd name="T27" fmla="*/ 0 h 1082"/>
                <a:gd name="T28" fmla="*/ 340 w 643"/>
                <a:gd name="T29" fmla="*/ 91 h 108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3"/>
                <a:gd name="T46" fmla="*/ 0 h 1082"/>
                <a:gd name="T47" fmla="*/ 643 w 643"/>
                <a:gd name="T48" fmla="*/ 1082 h 108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9" name="Freeform 322"/>
            <p:cNvSpPr>
              <a:spLocks/>
            </p:cNvSpPr>
            <p:nvPr/>
          </p:nvSpPr>
          <p:spPr bwMode="auto">
            <a:xfrm rot="16310587" flipH="1">
              <a:off x="4273" y="3166"/>
              <a:ext cx="231" cy="180"/>
            </a:xfrm>
            <a:custGeom>
              <a:avLst/>
              <a:gdLst>
                <a:gd name="T0" fmla="*/ 695 w 1012"/>
                <a:gd name="T1" fmla="*/ 68 h 544"/>
                <a:gd name="T2" fmla="*/ 650 w 1012"/>
                <a:gd name="T3" fmla="*/ 204 h 544"/>
                <a:gd name="T4" fmla="*/ 559 w 1012"/>
                <a:gd name="T5" fmla="*/ 249 h 544"/>
                <a:gd name="T6" fmla="*/ 196 w 1012"/>
                <a:gd name="T7" fmla="*/ 295 h 544"/>
                <a:gd name="T8" fmla="*/ 60 w 1012"/>
                <a:gd name="T9" fmla="*/ 385 h 544"/>
                <a:gd name="T10" fmla="*/ 60 w 1012"/>
                <a:gd name="T11" fmla="*/ 476 h 544"/>
                <a:gd name="T12" fmla="*/ 423 w 1012"/>
                <a:gd name="T13" fmla="*/ 476 h 544"/>
                <a:gd name="T14" fmla="*/ 650 w 1012"/>
                <a:gd name="T15" fmla="*/ 385 h 544"/>
                <a:gd name="T16" fmla="*/ 740 w 1012"/>
                <a:gd name="T17" fmla="*/ 431 h 544"/>
                <a:gd name="T18" fmla="*/ 740 w 1012"/>
                <a:gd name="T19" fmla="*/ 476 h 544"/>
                <a:gd name="T20" fmla="*/ 967 w 1012"/>
                <a:gd name="T21" fmla="*/ 476 h 544"/>
                <a:gd name="T22" fmla="*/ 967 w 1012"/>
                <a:gd name="T23" fmla="*/ 68 h 544"/>
                <a:gd name="T24" fmla="*/ 695 w 1012"/>
                <a:gd name="T25" fmla="*/ 68 h 5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12"/>
                <a:gd name="T40" fmla="*/ 0 h 544"/>
                <a:gd name="T41" fmla="*/ 1012 w 1012"/>
                <a:gd name="T42" fmla="*/ 544 h 5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0" name="Freeform 327"/>
            <p:cNvSpPr>
              <a:spLocks/>
            </p:cNvSpPr>
            <p:nvPr/>
          </p:nvSpPr>
          <p:spPr bwMode="auto">
            <a:xfrm rot="-2286718">
              <a:off x="3310" y="2913"/>
              <a:ext cx="123" cy="273"/>
            </a:xfrm>
            <a:custGeom>
              <a:avLst/>
              <a:gdLst>
                <a:gd name="T0" fmla="*/ 0 w 218"/>
                <a:gd name="T1" fmla="*/ 256 h 448"/>
                <a:gd name="T2" fmla="*/ 30 w 218"/>
                <a:gd name="T3" fmla="*/ 433 h 448"/>
                <a:gd name="T4" fmla="*/ 192 w 218"/>
                <a:gd name="T5" fmla="*/ 418 h 448"/>
                <a:gd name="T6" fmla="*/ 140 w 218"/>
                <a:gd name="T7" fmla="*/ 270 h 448"/>
                <a:gd name="T8" fmla="*/ 89 w 218"/>
                <a:gd name="T9" fmla="*/ 130 h 448"/>
                <a:gd name="T10" fmla="*/ 0 w 218"/>
                <a:gd name="T11" fmla="*/ 256 h 4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8"/>
                <a:gd name="T19" fmla="*/ 0 h 448"/>
                <a:gd name="T20" fmla="*/ 218 w 218"/>
                <a:gd name="T21" fmla="*/ 448 h 4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8" h="448">
                  <a:moveTo>
                    <a:pt x="0" y="256"/>
                  </a:moveTo>
                  <a:cubicBezTo>
                    <a:pt x="14" y="315"/>
                    <a:pt x="9" y="375"/>
                    <a:pt x="30" y="433"/>
                  </a:cubicBezTo>
                  <a:cubicBezTo>
                    <a:pt x="84" y="428"/>
                    <a:pt x="147" y="448"/>
                    <a:pt x="192" y="418"/>
                  </a:cubicBezTo>
                  <a:cubicBezTo>
                    <a:pt x="218" y="401"/>
                    <a:pt x="158" y="288"/>
                    <a:pt x="140" y="270"/>
                  </a:cubicBezTo>
                  <a:cubicBezTo>
                    <a:pt x="119" y="0"/>
                    <a:pt x="167" y="77"/>
                    <a:pt x="89" y="130"/>
                  </a:cubicBezTo>
                  <a:cubicBezTo>
                    <a:pt x="65" y="178"/>
                    <a:pt x="24" y="207"/>
                    <a:pt x="0" y="25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1" name="AutoShape 335" descr="Джинсовая ткань"/>
            <p:cNvSpPr>
              <a:spLocks noChangeArrowheads="1"/>
            </p:cNvSpPr>
            <p:nvPr/>
          </p:nvSpPr>
          <p:spPr bwMode="auto">
            <a:xfrm rot="-1670952">
              <a:off x="3461" y="3029"/>
              <a:ext cx="310" cy="102"/>
            </a:xfrm>
            <a:prstGeom prst="roundRect">
              <a:avLst>
                <a:gd name="adj" fmla="val 48852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17432" name="Freeform 337" descr="Джинсовая ткань"/>
            <p:cNvSpPr>
              <a:spLocks/>
            </p:cNvSpPr>
            <p:nvPr/>
          </p:nvSpPr>
          <p:spPr bwMode="auto">
            <a:xfrm>
              <a:off x="3243" y="3020"/>
              <a:ext cx="590" cy="410"/>
            </a:xfrm>
            <a:custGeom>
              <a:avLst/>
              <a:gdLst>
                <a:gd name="T0" fmla="*/ 272 w 590"/>
                <a:gd name="T1" fmla="*/ 47 h 410"/>
                <a:gd name="T2" fmla="*/ 0 w 590"/>
                <a:gd name="T3" fmla="*/ 229 h 410"/>
                <a:gd name="T4" fmla="*/ 408 w 590"/>
                <a:gd name="T5" fmla="*/ 410 h 410"/>
                <a:gd name="T6" fmla="*/ 408 w 590"/>
                <a:gd name="T7" fmla="*/ 365 h 410"/>
                <a:gd name="T8" fmla="*/ 453 w 590"/>
                <a:gd name="T9" fmla="*/ 274 h 410"/>
                <a:gd name="T10" fmla="*/ 544 w 590"/>
                <a:gd name="T11" fmla="*/ 229 h 410"/>
                <a:gd name="T12" fmla="*/ 590 w 590"/>
                <a:gd name="T13" fmla="*/ 229 h 410"/>
                <a:gd name="T14" fmla="*/ 291 w 590"/>
                <a:gd name="T15" fmla="*/ 55 h 410"/>
                <a:gd name="T16" fmla="*/ 272 w 590"/>
                <a:gd name="T17" fmla="*/ 47 h 4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0"/>
                <a:gd name="T28" fmla="*/ 0 h 410"/>
                <a:gd name="T29" fmla="*/ 590 w 590"/>
                <a:gd name="T30" fmla="*/ 410 h 4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0" h="410">
                  <a:moveTo>
                    <a:pt x="272" y="47"/>
                  </a:moveTo>
                  <a:lnTo>
                    <a:pt x="0" y="229"/>
                  </a:lnTo>
                  <a:lnTo>
                    <a:pt x="408" y="410"/>
                  </a:lnTo>
                  <a:lnTo>
                    <a:pt x="408" y="365"/>
                  </a:lnTo>
                  <a:lnTo>
                    <a:pt x="453" y="274"/>
                  </a:lnTo>
                  <a:lnTo>
                    <a:pt x="544" y="229"/>
                  </a:lnTo>
                  <a:lnTo>
                    <a:pt x="590" y="229"/>
                  </a:lnTo>
                  <a:cubicBezTo>
                    <a:pt x="266" y="44"/>
                    <a:pt x="159" y="0"/>
                    <a:pt x="291" y="55"/>
                  </a:cubicBezTo>
                  <a:lnTo>
                    <a:pt x="272" y="47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433" name="Group 328"/>
            <p:cNvGrpSpPr>
              <a:grpSpLocks/>
            </p:cNvGrpSpPr>
            <p:nvPr/>
          </p:nvGrpSpPr>
          <p:grpSpPr bwMode="auto">
            <a:xfrm rot="19770664" flipH="1">
              <a:off x="3272" y="2910"/>
              <a:ext cx="198" cy="248"/>
              <a:chOff x="2983" y="754"/>
              <a:chExt cx="1857" cy="2126"/>
            </a:xfrm>
          </p:grpSpPr>
          <p:sp>
            <p:nvSpPr>
              <p:cNvPr id="17438" name="Freeform 329"/>
              <p:cNvSpPr>
                <a:spLocks/>
              </p:cNvSpPr>
              <p:nvPr/>
            </p:nvSpPr>
            <p:spPr bwMode="auto">
              <a:xfrm>
                <a:off x="2983" y="798"/>
                <a:ext cx="1640" cy="2082"/>
              </a:xfrm>
              <a:custGeom>
                <a:avLst/>
                <a:gdLst>
                  <a:gd name="T0" fmla="*/ 820 w 1640"/>
                  <a:gd name="T1" fmla="*/ 7 h 2082"/>
                  <a:gd name="T2" fmla="*/ 539 w 1640"/>
                  <a:gd name="T3" fmla="*/ 81 h 2082"/>
                  <a:gd name="T4" fmla="*/ 333 w 1640"/>
                  <a:gd name="T5" fmla="*/ 192 h 2082"/>
                  <a:gd name="T6" fmla="*/ 222 w 1640"/>
                  <a:gd name="T7" fmla="*/ 302 h 2082"/>
                  <a:gd name="T8" fmla="*/ 89 w 1640"/>
                  <a:gd name="T9" fmla="*/ 516 h 2082"/>
                  <a:gd name="T10" fmla="*/ 170 w 1640"/>
                  <a:gd name="T11" fmla="*/ 627 h 2082"/>
                  <a:gd name="T12" fmla="*/ 155 w 1640"/>
                  <a:gd name="T13" fmla="*/ 1070 h 2082"/>
                  <a:gd name="T14" fmla="*/ 96 w 1640"/>
                  <a:gd name="T15" fmla="*/ 1196 h 2082"/>
                  <a:gd name="T16" fmla="*/ 0 w 1640"/>
                  <a:gd name="T17" fmla="*/ 1366 h 2082"/>
                  <a:gd name="T18" fmla="*/ 185 w 1640"/>
                  <a:gd name="T19" fmla="*/ 1580 h 2082"/>
                  <a:gd name="T20" fmla="*/ 237 w 1640"/>
                  <a:gd name="T21" fmla="*/ 1632 h 2082"/>
                  <a:gd name="T22" fmla="*/ 355 w 1640"/>
                  <a:gd name="T23" fmla="*/ 1764 h 2082"/>
                  <a:gd name="T24" fmla="*/ 569 w 1640"/>
                  <a:gd name="T25" fmla="*/ 2067 h 2082"/>
                  <a:gd name="T26" fmla="*/ 857 w 1640"/>
                  <a:gd name="T27" fmla="*/ 2052 h 2082"/>
                  <a:gd name="T28" fmla="*/ 1005 w 1640"/>
                  <a:gd name="T29" fmla="*/ 1956 h 2082"/>
                  <a:gd name="T30" fmla="*/ 1167 w 1640"/>
                  <a:gd name="T31" fmla="*/ 1816 h 2082"/>
                  <a:gd name="T32" fmla="*/ 1293 w 1640"/>
                  <a:gd name="T33" fmla="*/ 1683 h 2082"/>
                  <a:gd name="T34" fmla="*/ 1330 w 1640"/>
                  <a:gd name="T35" fmla="*/ 1609 h 2082"/>
                  <a:gd name="T36" fmla="*/ 1389 w 1640"/>
                  <a:gd name="T37" fmla="*/ 1462 h 2082"/>
                  <a:gd name="T38" fmla="*/ 1485 w 1640"/>
                  <a:gd name="T39" fmla="*/ 1373 h 2082"/>
                  <a:gd name="T40" fmla="*/ 1573 w 1640"/>
                  <a:gd name="T41" fmla="*/ 1255 h 2082"/>
                  <a:gd name="T42" fmla="*/ 1640 w 1640"/>
                  <a:gd name="T43" fmla="*/ 1107 h 2082"/>
                  <a:gd name="T44" fmla="*/ 1485 w 1640"/>
                  <a:gd name="T45" fmla="*/ 967 h 2082"/>
                  <a:gd name="T46" fmla="*/ 1359 w 1640"/>
                  <a:gd name="T47" fmla="*/ 967 h 2082"/>
                  <a:gd name="T48" fmla="*/ 1293 w 1640"/>
                  <a:gd name="T49" fmla="*/ 886 h 2082"/>
                  <a:gd name="T50" fmla="*/ 1204 w 1640"/>
                  <a:gd name="T51" fmla="*/ 672 h 2082"/>
                  <a:gd name="T52" fmla="*/ 997 w 1640"/>
                  <a:gd name="T53" fmla="*/ 539 h 2082"/>
                  <a:gd name="T54" fmla="*/ 975 w 1640"/>
                  <a:gd name="T55" fmla="*/ 295 h 2082"/>
                  <a:gd name="T56" fmla="*/ 909 w 1640"/>
                  <a:gd name="T57" fmla="*/ 324 h 2082"/>
                  <a:gd name="T58" fmla="*/ 643 w 1640"/>
                  <a:gd name="T59" fmla="*/ 391 h 2082"/>
                  <a:gd name="T60" fmla="*/ 599 w 1640"/>
                  <a:gd name="T61" fmla="*/ 413 h 2082"/>
                  <a:gd name="T62" fmla="*/ 473 w 1640"/>
                  <a:gd name="T63" fmla="*/ 531 h 2082"/>
                  <a:gd name="T64" fmla="*/ 67 w 1640"/>
                  <a:gd name="T65" fmla="*/ 605 h 20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40"/>
                  <a:gd name="T100" fmla="*/ 0 h 2082"/>
                  <a:gd name="T101" fmla="*/ 1640 w 1640"/>
                  <a:gd name="T102" fmla="*/ 2082 h 20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40" h="2082">
                    <a:moveTo>
                      <a:pt x="1182" y="29"/>
                    </a:moveTo>
                    <a:cubicBezTo>
                      <a:pt x="1053" y="16"/>
                      <a:pt x="949" y="0"/>
                      <a:pt x="820" y="7"/>
                    </a:cubicBezTo>
                    <a:cubicBezTo>
                      <a:pt x="777" y="15"/>
                      <a:pt x="738" y="29"/>
                      <a:pt x="695" y="36"/>
                    </a:cubicBezTo>
                    <a:cubicBezTo>
                      <a:pt x="648" y="52"/>
                      <a:pt x="580" y="53"/>
                      <a:pt x="539" y="81"/>
                    </a:cubicBezTo>
                    <a:cubicBezTo>
                      <a:pt x="508" y="102"/>
                      <a:pt x="445" y="126"/>
                      <a:pt x="407" y="140"/>
                    </a:cubicBezTo>
                    <a:cubicBezTo>
                      <a:pt x="384" y="162"/>
                      <a:pt x="357" y="172"/>
                      <a:pt x="333" y="192"/>
                    </a:cubicBezTo>
                    <a:cubicBezTo>
                      <a:pt x="285" y="232"/>
                      <a:pt x="337" y="198"/>
                      <a:pt x="288" y="228"/>
                    </a:cubicBezTo>
                    <a:cubicBezTo>
                      <a:pt x="244" y="290"/>
                      <a:pt x="268" y="267"/>
                      <a:pt x="222" y="302"/>
                    </a:cubicBezTo>
                    <a:cubicBezTo>
                      <a:pt x="211" y="335"/>
                      <a:pt x="177" y="356"/>
                      <a:pt x="155" y="384"/>
                    </a:cubicBezTo>
                    <a:cubicBezTo>
                      <a:pt x="123" y="426"/>
                      <a:pt x="118" y="474"/>
                      <a:pt x="89" y="516"/>
                    </a:cubicBezTo>
                    <a:cubicBezTo>
                      <a:pt x="91" y="543"/>
                      <a:pt x="76" y="579"/>
                      <a:pt x="96" y="598"/>
                    </a:cubicBezTo>
                    <a:cubicBezTo>
                      <a:pt x="159" y="657"/>
                      <a:pt x="212" y="565"/>
                      <a:pt x="170" y="627"/>
                    </a:cubicBezTo>
                    <a:cubicBezTo>
                      <a:pt x="158" y="718"/>
                      <a:pt x="129" y="833"/>
                      <a:pt x="185" y="915"/>
                    </a:cubicBezTo>
                    <a:cubicBezTo>
                      <a:pt x="202" y="968"/>
                      <a:pt x="185" y="1025"/>
                      <a:pt x="155" y="1070"/>
                    </a:cubicBezTo>
                    <a:cubicBezTo>
                      <a:pt x="136" y="1132"/>
                      <a:pt x="150" y="1102"/>
                      <a:pt x="111" y="1159"/>
                    </a:cubicBezTo>
                    <a:cubicBezTo>
                      <a:pt x="104" y="1170"/>
                      <a:pt x="101" y="1184"/>
                      <a:pt x="96" y="1196"/>
                    </a:cubicBezTo>
                    <a:cubicBezTo>
                      <a:pt x="80" y="1232"/>
                      <a:pt x="59" y="1267"/>
                      <a:pt x="37" y="1299"/>
                    </a:cubicBezTo>
                    <a:cubicBezTo>
                      <a:pt x="29" y="1323"/>
                      <a:pt x="0" y="1366"/>
                      <a:pt x="0" y="1366"/>
                    </a:cubicBezTo>
                    <a:cubicBezTo>
                      <a:pt x="63" y="1404"/>
                      <a:pt x="138" y="1410"/>
                      <a:pt x="207" y="1432"/>
                    </a:cubicBezTo>
                    <a:cubicBezTo>
                      <a:pt x="262" y="1470"/>
                      <a:pt x="214" y="1538"/>
                      <a:pt x="185" y="1580"/>
                    </a:cubicBezTo>
                    <a:cubicBezTo>
                      <a:pt x="187" y="1587"/>
                      <a:pt x="187" y="1597"/>
                      <a:pt x="192" y="1602"/>
                    </a:cubicBezTo>
                    <a:cubicBezTo>
                      <a:pt x="205" y="1615"/>
                      <a:pt x="237" y="1632"/>
                      <a:pt x="237" y="1632"/>
                    </a:cubicBezTo>
                    <a:cubicBezTo>
                      <a:pt x="250" y="1674"/>
                      <a:pt x="225" y="1705"/>
                      <a:pt x="274" y="1720"/>
                    </a:cubicBezTo>
                    <a:cubicBezTo>
                      <a:pt x="299" y="1737"/>
                      <a:pt x="355" y="1764"/>
                      <a:pt x="355" y="1764"/>
                    </a:cubicBezTo>
                    <a:cubicBezTo>
                      <a:pt x="377" y="1787"/>
                      <a:pt x="389" y="1812"/>
                      <a:pt x="407" y="1838"/>
                    </a:cubicBezTo>
                    <a:cubicBezTo>
                      <a:pt x="426" y="1936"/>
                      <a:pt x="466" y="2032"/>
                      <a:pt x="569" y="2067"/>
                    </a:cubicBezTo>
                    <a:cubicBezTo>
                      <a:pt x="607" y="2080"/>
                      <a:pt x="682" y="2080"/>
                      <a:pt x="709" y="2082"/>
                    </a:cubicBezTo>
                    <a:cubicBezTo>
                      <a:pt x="736" y="2078"/>
                      <a:pt x="821" y="2072"/>
                      <a:pt x="857" y="2052"/>
                    </a:cubicBezTo>
                    <a:cubicBezTo>
                      <a:pt x="881" y="2038"/>
                      <a:pt x="900" y="2016"/>
                      <a:pt x="923" y="2001"/>
                    </a:cubicBezTo>
                    <a:cubicBezTo>
                      <a:pt x="948" y="1984"/>
                      <a:pt x="980" y="1974"/>
                      <a:pt x="1005" y="1956"/>
                    </a:cubicBezTo>
                    <a:cubicBezTo>
                      <a:pt x="1047" y="1926"/>
                      <a:pt x="1080" y="1883"/>
                      <a:pt x="1123" y="1853"/>
                    </a:cubicBezTo>
                    <a:cubicBezTo>
                      <a:pt x="1153" y="1810"/>
                      <a:pt x="1120" y="1850"/>
                      <a:pt x="1167" y="1816"/>
                    </a:cubicBezTo>
                    <a:cubicBezTo>
                      <a:pt x="1200" y="1792"/>
                      <a:pt x="1180" y="1794"/>
                      <a:pt x="1211" y="1764"/>
                    </a:cubicBezTo>
                    <a:cubicBezTo>
                      <a:pt x="1239" y="1737"/>
                      <a:pt x="1270" y="1716"/>
                      <a:pt x="1293" y="1683"/>
                    </a:cubicBezTo>
                    <a:cubicBezTo>
                      <a:pt x="1314" y="1618"/>
                      <a:pt x="1280" y="1711"/>
                      <a:pt x="1322" y="1639"/>
                    </a:cubicBezTo>
                    <a:cubicBezTo>
                      <a:pt x="1327" y="1630"/>
                      <a:pt x="1326" y="1619"/>
                      <a:pt x="1330" y="1609"/>
                    </a:cubicBezTo>
                    <a:cubicBezTo>
                      <a:pt x="1338" y="1591"/>
                      <a:pt x="1351" y="1576"/>
                      <a:pt x="1359" y="1558"/>
                    </a:cubicBezTo>
                    <a:cubicBezTo>
                      <a:pt x="1373" y="1527"/>
                      <a:pt x="1378" y="1494"/>
                      <a:pt x="1389" y="1462"/>
                    </a:cubicBezTo>
                    <a:cubicBezTo>
                      <a:pt x="1402" y="1424"/>
                      <a:pt x="1398" y="1388"/>
                      <a:pt x="1433" y="1366"/>
                    </a:cubicBezTo>
                    <a:cubicBezTo>
                      <a:pt x="1450" y="1368"/>
                      <a:pt x="1468" y="1376"/>
                      <a:pt x="1485" y="1373"/>
                    </a:cubicBezTo>
                    <a:cubicBezTo>
                      <a:pt x="1512" y="1368"/>
                      <a:pt x="1516" y="1316"/>
                      <a:pt x="1529" y="1299"/>
                    </a:cubicBezTo>
                    <a:cubicBezTo>
                      <a:pt x="1542" y="1283"/>
                      <a:pt x="1561" y="1272"/>
                      <a:pt x="1573" y="1255"/>
                    </a:cubicBezTo>
                    <a:cubicBezTo>
                      <a:pt x="1585" y="1238"/>
                      <a:pt x="1598" y="1220"/>
                      <a:pt x="1610" y="1203"/>
                    </a:cubicBezTo>
                    <a:cubicBezTo>
                      <a:pt x="1628" y="1178"/>
                      <a:pt x="1630" y="1136"/>
                      <a:pt x="1640" y="1107"/>
                    </a:cubicBezTo>
                    <a:cubicBezTo>
                      <a:pt x="1623" y="973"/>
                      <a:pt x="1637" y="1017"/>
                      <a:pt x="1588" y="945"/>
                    </a:cubicBezTo>
                    <a:cubicBezTo>
                      <a:pt x="1546" y="950"/>
                      <a:pt x="1523" y="955"/>
                      <a:pt x="1485" y="967"/>
                    </a:cubicBezTo>
                    <a:cubicBezTo>
                      <a:pt x="1429" y="1023"/>
                      <a:pt x="1441" y="1001"/>
                      <a:pt x="1426" y="923"/>
                    </a:cubicBezTo>
                    <a:cubicBezTo>
                      <a:pt x="1401" y="938"/>
                      <a:pt x="1387" y="958"/>
                      <a:pt x="1359" y="967"/>
                    </a:cubicBezTo>
                    <a:cubicBezTo>
                      <a:pt x="1332" y="1007"/>
                      <a:pt x="1307" y="998"/>
                      <a:pt x="1256" y="1004"/>
                    </a:cubicBezTo>
                    <a:cubicBezTo>
                      <a:pt x="1240" y="960"/>
                      <a:pt x="1278" y="927"/>
                      <a:pt x="1293" y="886"/>
                    </a:cubicBezTo>
                    <a:cubicBezTo>
                      <a:pt x="1288" y="834"/>
                      <a:pt x="1288" y="782"/>
                      <a:pt x="1278" y="731"/>
                    </a:cubicBezTo>
                    <a:cubicBezTo>
                      <a:pt x="1271" y="697"/>
                      <a:pt x="1228" y="686"/>
                      <a:pt x="1204" y="672"/>
                    </a:cubicBezTo>
                    <a:cubicBezTo>
                      <a:pt x="1163" y="648"/>
                      <a:pt x="1129" y="619"/>
                      <a:pt x="1086" y="598"/>
                    </a:cubicBezTo>
                    <a:cubicBezTo>
                      <a:pt x="1059" y="571"/>
                      <a:pt x="1033" y="550"/>
                      <a:pt x="997" y="539"/>
                    </a:cubicBezTo>
                    <a:cubicBezTo>
                      <a:pt x="932" y="471"/>
                      <a:pt x="965" y="396"/>
                      <a:pt x="990" y="317"/>
                    </a:cubicBezTo>
                    <a:cubicBezTo>
                      <a:pt x="985" y="310"/>
                      <a:pt x="984" y="297"/>
                      <a:pt x="975" y="295"/>
                    </a:cubicBezTo>
                    <a:cubicBezTo>
                      <a:pt x="966" y="293"/>
                      <a:pt x="961" y="306"/>
                      <a:pt x="953" y="310"/>
                    </a:cubicBezTo>
                    <a:cubicBezTo>
                      <a:pt x="939" y="316"/>
                      <a:pt x="923" y="319"/>
                      <a:pt x="909" y="324"/>
                    </a:cubicBezTo>
                    <a:cubicBezTo>
                      <a:pt x="855" y="344"/>
                      <a:pt x="803" y="352"/>
                      <a:pt x="746" y="361"/>
                    </a:cubicBezTo>
                    <a:cubicBezTo>
                      <a:pt x="712" y="373"/>
                      <a:pt x="677" y="380"/>
                      <a:pt x="643" y="391"/>
                    </a:cubicBezTo>
                    <a:cubicBezTo>
                      <a:pt x="636" y="396"/>
                      <a:pt x="629" y="402"/>
                      <a:pt x="621" y="406"/>
                    </a:cubicBezTo>
                    <a:cubicBezTo>
                      <a:pt x="614" y="409"/>
                      <a:pt x="605" y="409"/>
                      <a:pt x="599" y="413"/>
                    </a:cubicBezTo>
                    <a:cubicBezTo>
                      <a:pt x="539" y="452"/>
                      <a:pt x="609" y="423"/>
                      <a:pt x="554" y="443"/>
                    </a:cubicBezTo>
                    <a:cubicBezTo>
                      <a:pt x="535" y="462"/>
                      <a:pt x="497" y="515"/>
                      <a:pt x="473" y="531"/>
                    </a:cubicBezTo>
                    <a:cubicBezTo>
                      <a:pt x="383" y="592"/>
                      <a:pt x="235" y="580"/>
                      <a:pt x="141" y="583"/>
                    </a:cubicBezTo>
                    <a:cubicBezTo>
                      <a:pt x="126" y="588"/>
                      <a:pt x="76" y="596"/>
                      <a:pt x="67" y="605"/>
                    </a:cubicBezTo>
                    <a:cubicBezTo>
                      <a:pt x="65" y="607"/>
                      <a:pt x="72" y="610"/>
                      <a:pt x="74" y="612"/>
                    </a:cubicBezTo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9" name="Freeform 330"/>
              <p:cNvSpPr>
                <a:spLocks/>
              </p:cNvSpPr>
              <p:nvPr/>
            </p:nvSpPr>
            <p:spPr bwMode="auto">
              <a:xfrm>
                <a:off x="2990" y="754"/>
                <a:ext cx="1850" cy="1724"/>
              </a:xfrm>
              <a:custGeom>
                <a:avLst/>
                <a:gdLst>
                  <a:gd name="T0" fmla="*/ 897 w 1850"/>
                  <a:gd name="T1" fmla="*/ 317 h 1498"/>
                  <a:gd name="T2" fmla="*/ 683 w 1850"/>
                  <a:gd name="T3" fmla="*/ 369 h 1498"/>
                  <a:gd name="T4" fmla="*/ 572 w 1850"/>
                  <a:gd name="T5" fmla="*/ 406 h 1498"/>
                  <a:gd name="T6" fmla="*/ 520 w 1850"/>
                  <a:gd name="T7" fmla="*/ 435 h 1498"/>
                  <a:gd name="T8" fmla="*/ 343 w 1850"/>
                  <a:gd name="T9" fmla="*/ 546 h 1498"/>
                  <a:gd name="T10" fmla="*/ 181 w 1850"/>
                  <a:gd name="T11" fmla="*/ 554 h 1498"/>
                  <a:gd name="T12" fmla="*/ 18 w 1850"/>
                  <a:gd name="T13" fmla="*/ 546 h 1498"/>
                  <a:gd name="T14" fmla="*/ 63 w 1850"/>
                  <a:gd name="T15" fmla="*/ 502 h 1498"/>
                  <a:gd name="T16" fmla="*/ 114 w 1850"/>
                  <a:gd name="T17" fmla="*/ 428 h 1498"/>
                  <a:gd name="T18" fmla="*/ 247 w 1850"/>
                  <a:gd name="T19" fmla="*/ 214 h 1498"/>
                  <a:gd name="T20" fmla="*/ 269 w 1850"/>
                  <a:gd name="T21" fmla="*/ 192 h 1498"/>
                  <a:gd name="T22" fmla="*/ 299 w 1850"/>
                  <a:gd name="T23" fmla="*/ 177 h 1498"/>
                  <a:gd name="T24" fmla="*/ 314 w 1850"/>
                  <a:gd name="T25" fmla="*/ 155 h 1498"/>
                  <a:gd name="T26" fmla="*/ 380 w 1850"/>
                  <a:gd name="T27" fmla="*/ 125 h 1498"/>
                  <a:gd name="T28" fmla="*/ 491 w 1850"/>
                  <a:gd name="T29" fmla="*/ 59 h 1498"/>
                  <a:gd name="T30" fmla="*/ 565 w 1850"/>
                  <a:gd name="T31" fmla="*/ 0 h 1498"/>
                  <a:gd name="T32" fmla="*/ 1222 w 1850"/>
                  <a:gd name="T33" fmla="*/ 22 h 1498"/>
                  <a:gd name="T34" fmla="*/ 1362 w 1850"/>
                  <a:gd name="T35" fmla="*/ 44 h 1498"/>
                  <a:gd name="T36" fmla="*/ 1443 w 1850"/>
                  <a:gd name="T37" fmla="*/ 66 h 1498"/>
                  <a:gd name="T38" fmla="*/ 1547 w 1850"/>
                  <a:gd name="T39" fmla="*/ 140 h 1498"/>
                  <a:gd name="T40" fmla="*/ 1650 w 1850"/>
                  <a:gd name="T41" fmla="*/ 214 h 1498"/>
                  <a:gd name="T42" fmla="*/ 1739 w 1850"/>
                  <a:gd name="T43" fmla="*/ 332 h 1498"/>
                  <a:gd name="T44" fmla="*/ 1761 w 1850"/>
                  <a:gd name="T45" fmla="*/ 664 h 1498"/>
                  <a:gd name="T46" fmla="*/ 1783 w 1850"/>
                  <a:gd name="T47" fmla="*/ 967 h 1498"/>
                  <a:gd name="T48" fmla="*/ 1798 w 1850"/>
                  <a:gd name="T49" fmla="*/ 1152 h 1498"/>
                  <a:gd name="T50" fmla="*/ 1850 w 1850"/>
                  <a:gd name="T51" fmla="*/ 1447 h 1498"/>
                  <a:gd name="T52" fmla="*/ 1835 w 1850"/>
                  <a:gd name="T53" fmla="*/ 1491 h 1498"/>
                  <a:gd name="T54" fmla="*/ 1783 w 1850"/>
                  <a:gd name="T55" fmla="*/ 1477 h 1498"/>
                  <a:gd name="T56" fmla="*/ 1650 w 1850"/>
                  <a:gd name="T57" fmla="*/ 1403 h 1498"/>
                  <a:gd name="T58" fmla="*/ 1613 w 1850"/>
                  <a:gd name="T59" fmla="*/ 1388 h 1498"/>
                  <a:gd name="T60" fmla="*/ 1569 w 1850"/>
                  <a:gd name="T61" fmla="*/ 1358 h 1498"/>
                  <a:gd name="T62" fmla="*/ 1532 w 1850"/>
                  <a:gd name="T63" fmla="*/ 1322 h 1498"/>
                  <a:gd name="T64" fmla="*/ 1495 w 1850"/>
                  <a:gd name="T65" fmla="*/ 1277 h 1498"/>
                  <a:gd name="T66" fmla="*/ 1532 w 1850"/>
                  <a:gd name="T67" fmla="*/ 1203 h 1498"/>
                  <a:gd name="T68" fmla="*/ 1576 w 1850"/>
                  <a:gd name="T69" fmla="*/ 1174 h 1498"/>
                  <a:gd name="T70" fmla="*/ 1554 w 1850"/>
                  <a:gd name="T71" fmla="*/ 915 h 1498"/>
                  <a:gd name="T72" fmla="*/ 1466 w 1850"/>
                  <a:gd name="T73" fmla="*/ 952 h 1498"/>
                  <a:gd name="T74" fmla="*/ 1466 w 1850"/>
                  <a:gd name="T75" fmla="*/ 952 h 1498"/>
                  <a:gd name="T76" fmla="*/ 1384 w 1850"/>
                  <a:gd name="T77" fmla="*/ 982 h 1498"/>
                  <a:gd name="T78" fmla="*/ 1340 w 1850"/>
                  <a:gd name="T79" fmla="*/ 1011 h 1498"/>
                  <a:gd name="T80" fmla="*/ 1237 w 1850"/>
                  <a:gd name="T81" fmla="*/ 1026 h 1498"/>
                  <a:gd name="T82" fmla="*/ 1170 w 1850"/>
                  <a:gd name="T83" fmla="*/ 1011 h 1498"/>
                  <a:gd name="T84" fmla="*/ 1155 w 1850"/>
                  <a:gd name="T85" fmla="*/ 989 h 1498"/>
                  <a:gd name="T86" fmla="*/ 1185 w 1850"/>
                  <a:gd name="T87" fmla="*/ 805 h 1498"/>
                  <a:gd name="T88" fmla="*/ 1089 w 1850"/>
                  <a:gd name="T89" fmla="*/ 657 h 1498"/>
                  <a:gd name="T90" fmla="*/ 971 w 1850"/>
                  <a:gd name="T91" fmla="*/ 598 h 1498"/>
                  <a:gd name="T92" fmla="*/ 882 w 1850"/>
                  <a:gd name="T93" fmla="*/ 517 h 1498"/>
                  <a:gd name="T94" fmla="*/ 867 w 1850"/>
                  <a:gd name="T95" fmla="*/ 472 h 1498"/>
                  <a:gd name="T96" fmla="*/ 816 w 1850"/>
                  <a:gd name="T97" fmla="*/ 325 h 149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850"/>
                  <a:gd name="T148" fmla="*/ 0 h 1498"/>
                  <a:gd name="T149" fmla="*/ 1850 w 1850"/>
                  <a:gd name="T150" fmla="*/ 1498 h 149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850" h="1498">
                    <a:moveTo>
                      <a:pt x="897" y="317"/>
                    </a:moveTo>
                    <a:cubicBezTo>
                      <a:pt x="824" y="330"/>
                      <a:pt x="755" y="352"/>
                      <a:pt x="683" y="369"/>
                    </a:cubicBezTo>
                    <a:cubicBezTo>
                      <a:pt x="647" y="387"/>
                      <a:pt x="611" y="396"/>
                      <a:pt x="572" y="406"/>
                    </a:cubicBezTo>
                    <a:cubicBezTo>
                      <a:pt x="556" y="417"/>
                      <a:pt x="536" y="423"/>
                      <a:pt x="520" y="435"/>
                    </a:cubicBezTo>
                    <a:cubicBezTo>
                      <a:pt x="472" y="469"/>
                      <a:pt x="408" y="541"/>
                      <a:pt x="343" y="546"/>
                    </a:cubicBezTo>
                    <a:cubicBezTo>
                      <a:pt x="289" y="550"/>
                      <a:pt x="235" y="551"/>
                      <a:pt x="181" y="554"/>
                    </a:cubicBezTo>
                    <a:cubicBezTo>
                      <a:pt x="127" y="571"/>
                      <a:pt x="86" y="588"/>
                      <a:pt x="18" y="546"/>
                    </a:cubicBezTo>
                    <a:cubicBezTo>
                      <a:pt x="0" y="535"/>
                      <a:pt x="48" y="517"/>
                      <a:pt x="63" y="502"/>
                    </a:cubicBezTo>
                    <a:cubicBezTo>
                      <a:pt x="87" y="479"/>
                      <a:pt x="100" y="459"/>
                      <a:pt x="114" y="428"/>
                    </a:cubicBezTo>
                    <a:cubicBezTo>
                      <a:pt x="145" y="357"/>
                      <a:pt x="164" y="241"/>
                      <a:pt x="247" y="214"/>
                    </a:cubicBezTo>
                    <a:cubicBezTo>
                      <a:pt x="254" y="207"/>
                      <a:pt x="261" y="198"/>
                      <a:pt x="269" y="192"/>
                    </a:cubicBezTo>
                    <a:cubicBezTo>
                      <a:pt x="278" y="186"/>
                      <a:pt x="290" y="184"/>
                      <a:pt x="299" y="177"/>
                    </a:cubicBezTo>
                    <a:cubicBezTo>
                      <a:pt x="306" y="171"/>
                      <a:pt x="307" y="161"/>
                      <a:pt x="314" y="155"/>
                    </a:cubicBezTo>
                    <a:cubicBezTo>
                      <a:pt x="331" y="141"/>
                      <a:pt x="361" y="136"/>
                      <a:pt x="380" y="125"/>
                    </a:cubicBezTo>
                    <a:cubicBezTo>
                      <a:pt x="428" y="98"/>
                      <a:pt x="437" y="77"/>
                      <a:pt x="491" y="59"/>
                    </a:cubicBezTo>
                    <a:cubicBezTo>
                      <a:pt x="515" y="35"/>
                      <a:pt x="541" y="24"/>
                      <a:pt x="565" y="0"/>
                    </a:cubicBezTo>
                    <a:cubicBezTo>
                      <a:pt x="888" y="4"/>
                      <a:pt x="982" y="0"/>
                      <a:pt x="1222" y="22"/>
                    </a:cubicBezTo>
                    <a:cubicBezTo>
                      <a:pt x="1271" y="31"/>
                      <a:pt x="1311" y="39"/>
                      <a:pt x="1362" y="44"/>
                    </a:cubicBezTo>
                    <a:cubicBezTo>
                      <a:pt x="1390" y="50"/>
                      <a:pt x="1416" y="59"/>
                      <a:pt x="1443" y="66"/>
                    </a:cubicBezTo>
                    <a:cubicBezTo>
                      <a:pt x="1477" y="90"/>
                      <a:pt x="1510" y="121"/>
                      <a:pt x="1547" y="140"/>
                    </a:cubicBezTo>
                    <a:cubicBezTo>
                      <a:pt x="1560" y="179"/>
                      <a:pt x="1614" y="195"/>
                      <a:pt x="1650" y="214"/>
                    </a:cubicBezTo>
                    <a:cubicBezTo>
                      <a:pt x="1697" y="239"/>
                      <a:pt x="1720" y="285"/>
                      <a:pt x="1739" y="332"/>
                    </a:cubicBezTo>
                    <a:cubicBezTo>
                      <a:pt x="1743" y="470"/>
                      <a:pt x="1742" y="546"/>
                      <a:pt x="1761" y="664"/>
                    </a:cubicBezTo>
                    <a:cubicBezTo>
                      <a:pt x="1766" y="817"/>
                      <a:pt x="1765" y="853"/>
                      <a:pt x="1783" y="967"/>
                    </a:cubicBezTo>
                    <a:cubicBezTo>
                      <a:pt x="1788" y="1029"/>
                      <a:pt x="1793" y="1090"/>
                      <a:pt x="1798" y="1152"/>
                    </a:cubicBezTo>
                    <a:cubicBezTo>
                      <a:pt x="1805" y="1243"/>
                      <a:pt x="1794" y="1365"/>
                      <a:pt x="1850" y="1447"/>
                    </a:cubicBezTo>
                    <a:cubicBezTo>
                      <a:pt x="1845" y="1462"/>
                      <a:pt x="1849" y="1485"/>
                      <a:pt x="1835" y="1491"/>
                    </a:cubicBezTo>
                    <a:cubicBezTo>
                      <a:pt x="1819" y="1498"/>
                      <a:pt x="1800" y="1483"/>
                      <a:pt x="1783" y="1477"/>
                    </a:cubicBezTo>
                    <a:cubicBezTo>
                      <a:pt x="1736" y="1460"/>
                      <a:pt x="1694" y="1426"/>
                      <a:pt x="1650" y="1403"/>
                    </a:cubicBezTo>
                    <a:cubicBezTo>
                      <a:pt x="1638" y="1397"/>
                      <a:pt x="1625" y="1394"/>
                      <a:pt x="1613" y="1388"/>
                    </a:cubicBezTo>
                    <a:cubicBezTo>
                      <a:pt x="1597" y="1379"/>
                      <a:pt x="1569" y="1358"/>
                      <a:pt x="1569" y="1358"/>
                    </a:cubicBezTo>
                    <a:cubicBezTo>
                      <a:pt x="1526" y="1294"/>
                      <a:pt x="1584" y="1374"/>
                      <a:pt x="1532" y="1322"/>
                    </a:cubicBezTo>
                    <a:cubicBezTo>
                      <a:pt x="1518" y="1308"/>
                      <a:pt x="1509" y="1291"/>
                      <a:pt x="1495" y="1277"/>
                    </a:cubicBezTo>
                    <a:cubicBezTo>
                      <a:pt x="1485" y="1245"/>
                      <a:pt x="1506" y="1224"/>
                      <a:pt x="1532" y="1203"/>
                    </a:cubicBezTo>
                    <a:cubicBezTo>
                      <a:pt x="1546" y="1192"/>
                      <a:pt x="1576" y="1174"/>
                      <a:pt x="1576" y="1174"/>
                    </a:cubicBezTo>
                    <a:cubicBezTo>
                      <a:pt x="1630" y="1095"/>
                      <a:pt x="1575" y="998"/>
                      <a:pt x="1554" y="915"/>
                    </a:cubicBezTo>
                    <a:cubicBezTo>
                      <a:pt x="1493" y="926"/>
                      <a:pt x="1522" y="915"/>
                      <a:pt x="1466" y="952"/>
                    </a:cubicBezTo>
                    <a:cubicBezTo>
                      <a:pt x="1437" y="960"/>
                      <a:pt x="1410" y="966"/>
                      <a:pt x="1384" y="982"/>
                    </a:cubicBezTo>
                    <a:cubicBezTo>
                      <a:pt x="1369" y="991"/>
                      <a:pt x="1357" y="1008"/>
                      <a:pt x="1340" y="1011"/>
                    </a:cubicBezTo>
                    <a:cubicBezTo>
                      <a:pt x="1277" y="1023"/>
                      <a:pt x="1311" y="1017"/>
                      <a:pt x="1237" y="1026"/>
                    </a:cubicBezTo>
                    <a:cubicBezTo>
                      <a:pt x="1215" y="1021"/>
                      <a:pt x="1191" y="1020"/>
                      <a:pt x="1170" y="1011"/>
                    </a:cubicBezTo>
                    <a:cubicBezTo>
                      <a:pt x="1162" y="1007"/>
                      <a:pt x="1156" y="998"/>
                      <a:pt x="1155" y="989"/>
                    </a:cubicBezTo>
                    <a:cubicBezTo>
                      <a:pt x="1152" y="933"/>
                      <a:pt x="1168" y="860"/>
                      <a:pt x="1185" y="805"/>
                    </a:cubicBezTo>
                    <a:cubicBezTo>
                      <a:pt x="1170" y="725"/>
                      <a:pt x="1165" y="688"/>
                      <a:pt x="1089" y="657"/>
                    </a:cubicBezTo>
                    <a:cubicBezTo>
                      <a:pt x="1056" y="624"/>
                      <a:pt x="1014" y="612"/>
                      <a:pt x="971" y="598"/>
                    </a:cubicBezTo>
                    <a:cubicBezTo>
                      <a:pt x="937" y="573"/>
                      <a:pt x="916" y="539"/>
                      <a:pt x="882" y="517"/>
                    </a:cubicBezTo>
                    <a:cubicBezTo>
                      <a:pt x="877" y="502"/>
                      <a:pt x="869" y="488"/>
                      <a:pt x="867" y="472"/>
                    </a:cubicBezTo>
                    <a:cubicBezTo>
                      <a:pt x="843" y="313"/>
                      <a:pt x="904" y="325"/>
                      <a:pt x="816" y="325"/>
                    </a:cubicBezTo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434" name="AutoShape 334" descr="Джинсовая ткань"/>
            <p:cNvSpPr>
              <a:spLocks noChangeArrowheads="1"/>
            </p:cNvSpPr>
            <p:nvPr/>
          </p:nvSpPr>
          <p:spPr bwMode="auto">
            <a:xfrm rot="-1670952">
              <a:off x="3072" y="3265"/>
              <a:ext cx="310" cy="102"/>
            </a:xfrm>
            <a:prstGeom prst="roundRect">
              <a:avLst>
                <a:gd name="adj" fmla="val 48852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17435" name="Freeform 338"/>
            <p:cNvSpPr>
              <a:spLocks/>
            </p:cNvSpPr>
            <p:nvPr/>
          </p:nvSpPr>
          <p:spPr bwMode="auto">
            <a:xfrm>
              <a:off x="3606" y="3234"/>
              <a:ext cx="771" cy="453"/>
            </a:xfrm>
            <a:custGeom>
              <a:avLst/>
              <a:gdLst>
                <a:gd name="T0" fmla="*/ 0 w 771"/>
                <a:gd name="T1" fmla="*/ 181 h 453"/>
                <a:gd name="T2" fmla="*/ 45 w 771"/>
                <a:gd name="T3" fmla="*/ 45 h 453"/>
                <a:gd name="T4" fmla="*/ 181 w 771"/>
                <a:gd name="T5" fmla="*/ 0 h 453"/>
                <a:gd name="T6" fmla="*/ 771 w 771"/>
                <a:gd name="T7" fmla="*/ 45 h 453"/>
                <a:gd name="T8" fmla="*/ 726 w 771"/>
                <a:gd name="T9" fmla="*/ 90 h 453"/>
                <a:gd name="T10" fmla="*/ 726 w 771"/>
                <a:gd name="T11" fmla="*/ 136 h 453"/>
                <a:gd name="T12" fmla="*/ 227 w 771"/>
                <a:gd name="T13" fmla="*/ 136 h 453"/>
                <a:gd name="T14" fmla="*/ 499 w 771"/>
                <a:gd name="T15" fmla="*/ 363 h 453"/>
                <a:gd name="T16" fmla="*/ 453 w 771"/>
                <a:gd name="T17" fmla="*/ 363 h 453"/>
                <a:gd name="T18" fmla="*/ 408 w 771"/>
                <a:gd name="T19" fmla="*/ 363 h 453"/>
                <a:gd name="T20" fmla="*/ 408 w 771"/>
                <a:gd name="T21" fmla="*/ 408 h 453"/>
                <a:gd name="T22" fmla="*/ 408 w 771"/>
                <a:gd name="T23" fmla="*/ 453 h 453"/>
                <a:gd name="T24" fmla="*/ 0 w 771"/>
                <a:gd name="T25" fmla="*/ 181 h 4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71"/>
                <a:gd name="T40" fmla="*/ 0 h 453"/>
                <a:gd name="T41" fmla="*/ 771 w 771"/>
                <a:gd name="T42" fmla="*/ 453 h 4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71" h="453">
                  <a:moveTo>
                    <a:pt x="0" y="181"/>
                  </a:moveTo>
                  <a:lnTo>
                    <a:pt x="45" y="45"/>
                  </a:lnTo>
                  <a:lnTo>
                    <a:pt x="181" y="0"/>
                  </a:lnTo>
                  <a:lnTo>
                    <a:pt x="771" y="45"/>
                  </a:lnTo>
                  <a:lnTo>
                    <a:pt x="726" y="90"/>
                  </a:lnTo>
                  <a:lnTo>
                    <a:pt x="726" y="136"/>
                  </a:lnTo>
                  <a:lnTo>
                    <a:pt x="227" y="136"/>
                  </a:lnTo>
                  <a:lnTo>
                    <a:pt x="499" y="363"/>
                  </a:lnTo>
                  <a:lnTo>
                    <a:pt x="453" y="363"/>
                  </a:lnTo>
                  <a:lnTo>
                    <a:pt x="408" y="363"/>
                  </a:lnTo>
                  <a:lnTo>
                    <a:pt x="408" y="408"/>
                  </a:lnTo>
                  <a:lnTo>
                    <a:pt x="408" y="453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767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6" name="Freeform 339"/>
            <p:cNvSpPr>
              <a:spLocks/>
            </p:cNvSpPr>
            <p:nvPr/>
          </p:nvSpPr>
          <p:spPr bwMode="auto">
            <a:xfrm>
              <a:off x="3934" y="3535"/>
              <a:ext cx="214" cy="176"/>
            </a:xfrm>
            <a:custGeom>
              <a:avLst/>
              <a:gdLst>
                <a:gd name="T0" fmla="*/ 86 w 214"/>
                <a:gd name="T1" fmla="*/ 152 h 176"/>
                <a:gd name="T2" fmla="*/ 32 w 214"/>
                <a:gd name="T3" fmla="*/ 113 h 176"/>
                <a:gd name="T4" fmla="*/ 11 w 214"/>
                <a:gd name="T5" fmla="*/ 83 h 176"/>
                <a:gd name="T6" fmla="*/ 86 w 214"/>
                <a:gd name="T7" fmla="*/ 17 h 176"/>
                <a:gd name="T8" fmla="*/ 128 w 214"/>
                <a:gd name="T9" fmla="*/ 41 h 176"/>
                <a:gd name="T10" fmla="*/ 155 w 214"/>
                <a:gd name="T11" fmla="*/ 98 h 176"/>
                <a:gd name="T12" fmla="*/ 194 w 214"/>
                <a:gd name="T13" fmla="*/ 107 h 176"/>
                <a:gd name="T14" fmla="*/ 212 w 214"/>
                <a:gd name="T15" fmla="*/ 122 h 176"/>
                <a:gd name="T16" fmla="*/ 188 w 214"/>
                <a:gd name="T17" fmla="*/ 176 h 176"/>
                <a:gd name="T18" fmla="*/ 89 w 214"/>
                <a:gd name="T19" fmla="*/ 158 h 176"/>
                <a:gd name="T20" fmla="*/ 86 w 214"/>
                <a:gd name="T21" fmla="*/ 152 h 1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4"/>
                <a:gd name="T34" fmla="*/ 0 h 176"/>
                <a:gd name="T35" fmla="*/ 214 w 214"/>
                <a:gd name="T36" fmla="*/ 176 h 1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4" h="176">
                  <a:moveTo>
                    <a:pt x="86" y="152"/>
                  </a:moveTo>
                  <a:cubicBezTo>
                    <a:pt x="63" y="143"/>
                    <a:pt x="50" y="131"/>
                    <a:pt x="32" y="113"/>
                  </a:cubicBezTo>
                  <a:cubicBezTo>
                    <a:pt x="28" y="100"/>
                    <a:pt x="17" y="96"/>
                    <a:pt x="11" y="83"/>
                  </a:cubicBezTo>
                  <a:cubicBezTo>
                    <a:pt x="15" y="0"/>
                    <a:pt x="0" y="13"/>
                    <a:pt x="86" y="17"/>
                  </a:cubicBezTo>
                  <a:cubicBezTo>
                    <a:pt x="104" y="22"/>
                    <a:pt x="114" y="27"/>
                    <a:pt x="128" y="41"/>
                  </a:cubicBezTo>
                  <a:cubicBezTo>
                    <a:pt x="133" y="61"/>
                    <a:pt x="138" y="84"/>
                    <a:pt x="155" y="98"/>
                  </a:cubicBezTo>
                  <a:cubicBezTo>
                    <a:pt x="165" y="106"/>
                    <a:pt x="194" y="107"/>
                    <a:pt x="194" y="107"/>
                  </a:cubicBezTo>
                  <a:cubicBezTo>
                    <a:pt x="200" y="113"/>
                    <a:pt x="211" y="114"/>
                    <a:pt x="212" y="122"/>
                  </a:cubicBezTo>
                  <a:cubicBezTo>
                    <a:pt x="214" y="154"/>
                    <a:pt x="209" y="162"/>
                    <a:pt x="188" y="176"/>
                  </a:cubicBezTo>
                  <a:cubicBezTo>
                    <a:pt x="49" y="166"/>
                    <a:pt x="142" y="176"/>
                    <a:pt x="89" y="158"/>
                  </a:cubicBezTo>
                  <a:cubicBezTo>
                    <a:pt x="84" y="151"/>
                    <a:pt x="59" y="132"/>
                    <a:pt x="86" y="152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7" name="Freeform 325"/>
            <p:cNvSpPr>
              <a:spLocks/>
            </p:cNvSpPr>
            <p:nvPr/>
          </p:nvSpPr>
          <p:spPr bwMode="auto">
            <a:xfrm>
              <a:off x="3055" y="3366"/>
              <a:ext cx="69" cy="134"/>
            </a:xfrm>
            <a:custGeom>
              <a:avLst/>
              <a:gdLst>
                <a:gd name="T0" fmla="*/ 340 w 643"/>
                <a:gd name="T1" fmla="*/ 46 h 1082"/>
                <a:gd name="T2" fmla="*/ 23 w 643"/>
                <a:gd name="T3" fmla="*/ 635 h 1082"/>
                <a:gd name="T4" fmla="*/ 204 w 643"/>
                <a:gd name="T5" fmla="*/ 1044 h 1082"/>
                <a:gd name="T6" fmla="*/ 477 w 643"/>
                <a:gd name="T7" fmla="*/ 862 h 1082"/>
                <a:gd name="T8" fmla="*/ 431 w 643"/>
                <a:gd name="T9" fmla="*/ 726 h 1082"/>
                <a:gd name="T10" fmla="*/ 295 w 643"/>
                <a:gd name="T11" fmla="*/ 817 h 1082"/>
                <a:gd name="T12" fmla="*/ 250 w 643"/>
                <a:gd name="T13" fmla="*/ 681 h 1082"/>
                <a:gd name="T14" fmla="*/ 386 w 643"/>
                <a:gd name="T15" fmla="*/ 635 h 1082"/>
                <a:gd name="T16" fmla="*/ 340 w 643"/>
                <a:gd name="T17" fmla="*/ 272 h 1082"/>
                <a:gd name="T18" fmla="*/ 431 w 643"/>
                <a:gd name="T19" fmla="*/ 726 h 1082"/>
                <a:gd name="T20" fmla="*/ 613 w 643"/>
                <a:gd name="T21" fmla="*/ 681 h 1082"/>
                <a:gd name="T22" fmla="*/ 567 w 643"/>
                <a:gd name="T23" fmla="*/ 363 h 1082"/>
                <a:gd name="T24" fmla="*/ 613 w 643"/>
                <a:gd name="T25" fmla="*/ 91 h 1082"/>
                <a:gd name="T26" fmla="*/ 386 w 643"/>
                <a:gd name="T27" fmla="*/ 0 h 1082"/>
                <a:gd name="T28" fmla="*/ 340 w 643"/>
                <a:gd name="T29" fmla="*/ 91 h 108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3"/>
                <a:gd name="T46" fmla="*/ 0 h 1082"/>
                <a:gd name="T47" fmla="*/ 643 w 643"/>
                <a:gd name="T48" fmla="*/ 1082 h 108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3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7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30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9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85775"/>
            <a:ext cx="8080375" cy="114300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b="1" smtClean="0">
                <a:solidFill>
                  <a:schemeClr val="hlink"/>
                </a:solidFill>
                <a:latin typeface="Bookman Old Style" pitchFamily="18" charset="0"/>
              </a:rPr>
              <a:t>ПРАВИЛА </a:t>
            </a:r>
            <a:r>
              <a:rPr lang="ru-RU" sz="2800" b="1" smtClean="0">
                <a:solidFill>
                  <a:srgbClr val="FFFF00"/>
                </a:solidFill>
                <a:latin typeface="Bookman Old Style" pitchFamily="18" charset="0"/>
              </a:rPr>
              <a:t>ДОРОЖНОГО </a:t>
            </a:r>
            <a:r>
              <a:rPr lang="ru-RU" sz="2800" b="1" smtClean="0">
                <a:solidFill>
                  <a:srgbClr val="66FF33"/>
                </a:solidFill>
                <a:latin typeface="Bookman Old Style" pitchFamily="18" charset="0"/>
              </a:rPr>
              <a:t>ДВИЖЕНИЯ </a:t>
            </a:r>
            <a:br>
              <a:rPr lang="ru-RU" sz="2800" b="1" smtClean="0">
                <a:solidFill>
                  <a:srgbClr val="66FF33"/>
                </a:solidFill>
                <a:latin typeface="Bookman Old Style" pitchFamily="18" charset="0"/>
              </a:rPr>
            </a:br>
            <a:r>
              <a:rPr lang="ru-RU" sz="2800" b="1" smtClean="0">
                <a:solidFill>
                  <a:schemeClr val="tx1"/>
                </a:solidFill>
                <a:latin typeface="Bookman Old Style" pitchFamily="18" charset="0"/>
              </a:rPr>
              <a:t>являются основополагающим документом.</a:t>
            </a:r>
            <a:r>
              <a:rPr lang="ru-RU" sz="2800" b="1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" y="1835150"/>
            <a:ext cx="5834063" cy="4114800"/>
          </a:xfrm>
        </p:spPr>
        <p:txBody>
          <a:bodyPr>
            <a:normAutofit/>
          </a:bodyPr>
          <a:lstStyle/>
          <a:p>
            <a:pPr>
              <a:lnSpc>
                <a:spcPct val="60000"/>
              </a:lnSpc>
              <a:buClr>
                <a:srgbClr val="FF0000"/>
              </a:buClr>
            </a:pPr>
            <a:endParaRPr lang="ru-RU" smtClean="0"/>
          </a:p>
          <a:p>
            <a:pPr>
              <a:lnSpc>
                <a:spcPct val="60000"/>
              </a:lnSpc>
              <a:buClr>
                <a:srgbClr val="FF0000"/>
              </a:buClr>
            </a:pPr>
            <a:r>
              <a:rPr lang="ru-RU" smtClean="0"/>
              <a:t>Все участники дорожного движения должны строго выполнять их требования.</a:t>
            </a:r>
          </a:p>
          <a:p>
            <a:pPr>
              <a:lnSpc>
                <a:spcPct val="6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ru-RU" smtClean="0"/>
              <a:t> </a:t>
            </a:r>
          </a:p>
          <a:p>
            <a:pPr>
              <a:lnSpc>
                <a:spcPct val="60000"/>
              </a:lnSpc>
              <a:buClr>
                <a:srgbClr val="FF0000"/>
              </a:buClr>
            </a:pPr>
            <a:r>
              <a:rPr lang="ru-RU" smtClean="0"/>
              <a:t>Чаще всего школьники выступают в роли пешеходов.</a:t>
            </a:r>
          </a:p>
          <a:p>
            <a:pPr>
              <a:lnSpc>
                <a:spcPct val="6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ru-RU" smtClean="0"/>
              <a:t> </a:t>
            </a:r>
          </a:p>
          <a:p>
            <a:pPr>
              <a:lnSpc>
                <a:spcPct val="60000"/>
              </a:lnSpc>
              <a:buClr>
                <a:srgbClr val="FF0000"/>
              </a:buClr>
            </a:pPr>
            <a:r>
              <a:rPr lang="ru-RU" smtClean="0"/>
              <a:t>Чтобы до минимума сократить число ДТП и травматизм среди пешеходов-школьников, </a:t>
            </a:r>
            <a:r>
              <a:rPr lang="ru-RU" b="1" smtClean="0">
                <a:solidFill>
                  <a:srgbClr val="FF0000"/>
                </a:solidFill>
              </a:rPr>
              <a:t>необходимо выполнять правила безопасности поведения на дорогах.</a:t>
            </a:r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34063" y="2205038"/>
            <a:ext cx="3309937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30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91" name="Picture 87" descr="аварии фото дтп  www.apiter.ru. Фото аварий ( ДТП ) :Самые дорогие аварии : ДТП с участием звезд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652963"/>
            <a:ext cx="3203575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975" y="-26988"/>
            <a:ext cx="6769100" cy="1143001"/>
          </a:xfrm>
        </p:spPr>
        <p:txBody>
          <a:bodyPr/>
          <a:lstStyle/>
          <a:p>
            <a:pPr algn="ctr"/>
            <a:r>
              <a:rPr lang="ru-RU" sz="2400" b="1" smtClean="0">
                <a:solidFill>
                  <a:srgbClr val="FFFF00"/>
                </a:solidFill>
                <a:latin typeface="Bookman Old Style" pitchFamily="18" charset="0"/>
              </a:rPr>
              <a:t>Участниками дорожного движения являются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3635375" y="5876925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onstantia" pitchFamily="18" charset="0"/>
              </a:rPr>
              <a:t>транспортные средства</a:t>
            </a:r>
          </a:p>
        </p:txBody>
      </p:sp>
      <p:grpSp>
        <p:nvGrpSpPr>
          <p:cNvPr id="2" name="Group 86"/>
          <p:cNvGrpSpPr>
            <a:grpSpLocks/>
          </p:cNvGrpSpPr>
          <p:nvPr/>
        </p:nvGrpSpPr>
        <p:grpSpPr bwMode="auto">
          <a:xfrm>
            <a:off x="106363" y="620713"/>
            <a:ext cx="2160587" cy="3744912"/>
            <a:chOff x="67" y="391"/>
            <a:chExt cx="1361" cy="2359"/>
          </a:xfrm>
        </p:grpSpPr>
        <p:grpSp>
          <p:nvGrpSpPr>
            <p:cNvPr id="19521" name="Group 25"/>
            <p:cNvGrpSpPr>
              <a:grpSpLocks/>
            </p:cNvGrpSpPr>
            <p:nvPr/>
          </p:nvGrpSpPr>
          <p:grpSpPr bwMode="auto">
            <a:xfrm>
              <a:off x="67" y="391"/>
              <a:ext cx="1361" cy="2359"/>
              <a:chOff x="2562" y="754"/>
              <a:chExt cx="1361" cy="2359"/>
            </a:xfrm>
          </p:grpSpPr>
          <p:sp>
            <p:nvSpPr>
              <p:cNvPr id="19523" name="Freeform 24"/>
              <p:cNvSpPr>
                <a:spLocks/>
              </p:cNvSpPr>
              <p:nvPr/>
            </p:nvSpPr>
            <p:spPr bwMode="auto">
              <a:xfrm flipH="1">
                <a:off x="3515" y="2816"/>
                <a:ext cx="408" cy="295"/>
              </a:xfrm>
              <a:custGeom>
                <a:avLst/>
                <a:gdLst>
                  <a:gd name="T0" fmla="*/ 695 w 1012"/>
                  <a:gd name="T1" fmla="*/ 68 h 544"/>
                  <a:gd name="T2" fmla="*/ 650 w 1012"/>
                  <a:gd name="T3" fmla="*/ 204 h 544"/>
                  <a:gd name="T4" fmla="*/ 559 w 1012"/>
                  <a:gd name="T5" fmla="*/ 249 h 544"/>
                  <a:gd name="T6" fmla="*/ 196 w 1012"/>
                  <a:gd name="T7" fmla="*/ 295 h 544"/>
                  <a:gd name="T8" fmla="*/ 60 w 1012"/>
                  <a:gd name="T9" fmla="*/ 385 h 544"/>
                  <a:gd name="T10" fmla="*/ 60 w 1012"/>
                  <a:gd name="T11" fmla="*/ 476 h 544"/>
                  <a:gd name="T12" fmla="*/ 423 w 1012"/>
                  <a:gd name="T13" fmla="*/ 476 h 544"/>
                  <a:gd name="T14" fmla="*/ 650 w 1012"/>
                  <a:gd name="T15" fmla="*/ 385 h 544"/>
                  <a:gd name="T16" fmla="*/ 740 w 1012"/>
                  <a:gd name="T17" fmla="*/ 431 h 544"/>
                  <a:gd name="T18" fmla="*/ 740 w 1012"/>
                  <a:gd name="T19" fmla="*/ 476 h 544"/>
                  <a:gd name="T20" fmla="*/ 967 w 1012"/>
                  <a:gd name="T21" fmla="*/ 476 h 544"/>
                  <a:gd name="T22" fmla="*/ 967 w 1012"/>
                  <a:gd name="T23" fmla="*/ 68 h 544"/>
                  <a:gd name="T24" fmla="*/ 695 w 1012"/>
                  <a:gd name="T25" fmla="*/ 68 h 5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12"/>
                  <a:gd name="T40" fmla="*/ 0 h 544"/>
                  <a:gd name="T41" fmla="*/ 1012 w 1012"/>
                  <a:gd name="T42" fmla="*/ 544 h 5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12" h="544">
                    <a:moveTo>
                      <a:pt x="695" y="68"/>
                    </a:moveTo>
                    <a:cubicBezTo>
                      <a:pt x="642" y="91"/>
                      <a:pt x="673" y="174"/>
                      <a:pt x="650" y="204"/>
                    </a:cubicBezTo>
                    <a:cubicBezTo>
                      <a:pt x="627" y="234"/>
                      <a:pt x="635" y="234"/>
                      <a:pt x="559" y="249"/>
                    </a:cubicBezTo>
                    <a:cubicBezTo>
                      <a:pt x="483" y="264"/>
                      <a:pt x="279" y="272"/>
                      <a:pt x="196" y="295"/>
                    </a:cubicBezTo>
                    <a:cubicBezTo>
                      <a:pt x="113" y="318"/>
                      <a:pt x="83" y="355"/>
                      <a:pt x="60" y="385"/>
                    </a:cubicBezTo>
                    <a:cubicBezTo>
                      <a:pt x="37" y="415"/>
                      <a:pt x="0" y="461"/>
                      <a:pt x="60" y="476"/>
                    </a:cubicBezTo>
                    <a:cubicBezTo>
                      <a:pt x="120" y="491"/>
                      <a:pt x="325" y="491"/>
                      <a:pt x="423" y="476"/>
                    </a:cubicBezTo>
                    <a:cubicBezTo>
                      <a:pt x="521" y="461"/>
                      <a:pt x="597" y="392"/>
                      <a:pt x="650" y="385"/>
                    </a:cubicBezTo>
                    <a:cubicBezTo>
                      <a:pt x="703" y="378"/>
                      <a:pt x="725" y="416"/>
                      <a:pt x="740" y="431"/>
                    </a:cubicBezTo>
                    <a:cubicBezTo>
                      <a:pt x="755" y="446"/>
                      <a:pt x="702" y="469"/>
                      <a:pt x="740" y="476"/>
                    </a:cubicBezTo>
                    <a:cubicBezTo>
                      <a:pt x="778" y="483"/>
                      <a:pt x="929" y="544"/>
                      <a:pt x="967" y="476"/>
                    </a:cubicBezTo>
                    <a:cubicBezTo>
                      <a:pt x="1005" y="408"/>
                      <a:pt x="1012" y="136"/>
                      <a:pt x="967" y="68"/>
                    </a:cubicBezTo>
                    <a:cubicBezTo>
                      <a:pt x="922" y="0"/>
                      <a:pt x="748" y="45"/>
                      <a:pt x="695" y="68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24" name="Freeform 23"/>
              <p:cNvSpPr>
                <a:spLocks/>
              </p:cNvSpPr>
              <p:nvPr/>
            </p:nvSpPr>
            <p:spPr bwMode="auto">
              <a:xfrm>
                <a:off x="2562" y="2818"/>
                <a:ext cx="408" cy="295"/>
              </a:xfrm>
              <a:custGeom>
                <a:avLst/>
                <a:gdLst>
                  <a:gd name="T0" fmla="*/ 695 w 1012"/>
                  <a:gd name="T1" fmla="*/ 68 h 544"/>
                  <a:gd name="T2" fmla="*/ 650 w 1012"/>
                  <a:gd name="T3" fmla="*/ 204 h 544"/>
                  <a:gd name="T4" fmla="*/ 559 w 1012"/>
                  <a:gd name="T5" fmla="*/ 249 h 544"/>
                  <a:gd name="T6" fmla="*/ 196 w 1012"/>
                  <a:gd name="T7" fmla="*/ 295 h 544"/>
                  <a:gd name="T8" fmla="*/ 60 w 1012"/>
                  <a:gd name="T9" fmla="*/ 385 h 544"/>
                  <a:gd name="T10" fmla="*/ 60 w 1012"/>
                  <a:gd name="T11" fmla="*/ 476 h 544"/>
                  <a:gd name="T12" fmla="*/ 423 w 1012"/>
                  <a:gd name="T13" fmla="*/ 476 h 544"/>
                  <a:gd name="T14" fmla="*/ 650 w 1012"/>
                  <a:gd name="T15" fmla="*/ 385 h 544"/>
                  <a:gd name="T16" fmla="*/ 740 w 1012"/>
                  <a:gd name="T17" fmla="*/ 431 h 544"/>
                  <a:gd name="T18" fmla="*/ 740 w 1012"/>
                  <a:gd name="T19" fmla="*/ 476 h 544"/>
                  <a:gd name="T20" fmla="*/ 967 w 1012"/>
                  <a:gd name="T21" fmla="*/ 476 h 544"/>
                  <a:gd name="T22" fmla="*/ 967 w 1012"/>
                  <a:gd name="T23" fmla="*/ 68 h 544"/>
                  <a:gd name="T24" fmla="*/ 695 w 1012"/>
                  <a:gd name="T25" fmla="*/ 68 h 5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12"/>
                  <a:gd name="T40" fmla="*/ 0 h 544"/>
                  <a:gd name="T41" fmla="*/ 1012 w 1012"/>
                  <a:gd name="T42" fmla="*/ 544 h 5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12" h="544">
                    <a:moveTo>
                      <a:pt x="695" y="68"/>
                    </a:moveTo>
                    <a:cubicBezTo>
                      <a:pt x="642" y="91"/>
                      <a:pt x="673" y="174"/>
                      <a:pt x="650" y="204"/>
                    </a:cubicBezTo>
                    <a:cubicBezTo>
                      <a:pt x="627" y="234"/>
                      <a:pt x="635" y="234"/>
                      <a:pt x="559" y="249"/>
                    </a:cubicBezTo>
                    <a:cubicBezTo>
                      <a:pt x="483" y="264"/>
                      <a:pt x="279" y="272"/>
                      <a:pt x="196" y="295"/>
                    </a:cubicBezTo>
                    <a:cubicBezTo>
                      <a:pt x="113" y="318"/>
                      <a:pt x="83" y="355"/>
                      <a:pt x="60" y="385"/>
                    </a:cubicBezTo>
                    <a:cubicBezTo>
                      <a:pt x="37" y="415"/>
                      <a:pt x="0" y="461"/>
                      <a:pt x="60" y="476"/>
                    </a:cubicBezTo>
                    <a:cubicBezTo>
                      <a:pt x="120" y="491"/>
                      <a:pt x="325" y="491"/>
                      <a:pt x="423" y="476"/>
                    </a:cubicBezTo>
                    <a:cubicBezTo>
                      <a:pt x="521" y="461"/>
                      <a:pt x="597" y="392"/>
                      <a:pt x="650" y="385"/>
                    </a:cubicBezTo>
                    <a:cubicBezTo>
                      <a:pt x="703" y="378"/>
                      <a:pt x="725" y="416"/>
                      <a:pt x="740" y="431"/>
                    </a:cubicBezTo>
                    <a:cubicBezTo>
                      <a:pt x="755" y="446"/>
                      <a:pt x="702" y="469"/>
                      <a:pt x="740" y="476"/>
                    </a:cubicBezTo>
                    <a:cubicBezTo>
                      <a:pt x="778" y="483"/>
                      <a:pt x="929" y="544"/>
                      <a:pt x="967" y="476"/>
                    </a:cubicBezTo>
                    <a:cubicBezTo>
                      <a:pt x="1005" y="408"/>
                      <a:pt x="1012" y="136"/>
                      <a:pt x="967" y="68"/>
                    </a:cubicBezTo>
                    <a:cubicBezTo>
                      <a:pt x="922" y="0"/>
                      <a:pt x="748" y="45"/>
                      <a:pt x="695" y="68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25" name="Freeform 22"/>
              <p:cNvSpPr>
                <a:spLocks/>
              </p:cNvSpPr>
              <p:nvPr/>
            </p:nvSpPr>
            <p:spPr bwMode="auto">
              <a:xfrm flipH="1">
                <a:off x="3651" y="1797"/>
                <a:ext cx="121" cy="220"/>
              </a:xfrm>
              <a:custGeom>
                <a:avLst/>
                <a:gdLst>
                  <a:gd name="T0" fmla="*/ 340 w 643"/>
                  <a:gd name="T1" fmla="*/ 46 h 1082"/>
                  <a:gd name="T2" fmla="*/ 23 w 643"/>
                  <a:gd name="T3" fmla="*/ 635 h 1082"/>
                  <a:gd name="T4" fmla="*/ 204 w 643"/>
                  <a:gd name="T5" fmla="*/ 1044 h 1082"/>
                  <a:gd name="T6" fmla="*/ 477 w 643"/>
                  <a:gd name="T7" fmla="*/ 862 h 1082"/>
                  <a:gd name="T8" fmla="*/ 431 w 643"/>
                  <a:gd name="T9" fmla="*/ 726 h 1082"/>
                  <a:gd name="T10" fmla="*/ 295 w 643"/>
                  <a:gd name="T11" fmla="*/ 817 h 1082"/>
                  <a:gd name="T12" fmla="*/ 250 w 643"/>
                  <a:gd name="T13" fmla="*/ 681 h 1082"/>
                  <a:gd name="T14" fmla="*/ 386 w 643"/>
                  <a:gd name="T15" fmla="*/ 635 h 1082"/>
                  <a:gd name="T16" fmla="*/ 340 w 643"/>
                  <a:gd name="T17" fmla="*/ 272 h 1082"/>
                  <a:gd name="T18" fmla="*/ 431 w 643"/>
                  <a:gd name="T19" fmla="*/ 726 h 1082"/>
                  <a:gd name="T20" fmla="*/ 613 w 643"/>
                  <a:gd name="T21" fmla="*/ 681 h 1082"/>
                  <a:gd name="T22" fmla="*/ 567 w 643"/>
                  <a:gd name="T23" fmla="*/ 363 h 1082"/>
                  <a:gd name="T24" fmla="*/ 613 w 643"/>
                  <a:gd name="T25" fmla="*/ 91 h 1082"/>
                  <a:gd name="T26" fmla="*/ 386 w 643"/>
                  <a:gd name="T27" fmla="*/ 0 h 1082"/>
                  <a:gd name="T28" fmla="*/ 340 w 643"/>
                  <a:gd name="T29" fmla="*/ 91 h 108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43"/>
                  <a:gd name="T46" fmla="*/ 0 h 1082"/>
                  <a:gd name="T47" fmla="*/ 643 w 643"/>
                  <a:gd name="T48" fmla="*/ 1082 h 108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43" h="1082">
                    <a:moveTo>
                      <a:pt x="340" y="46"/>
                    </a:moveTo>
                    <a:cubicBezTo>
                      <a:pt x="193" y="257"/>
                      <a:pt x="46" y="469"/>
                      <a:pt x="23" y="635"/>
                    </a:cubicBezTo>
                    <a:cubicBezTo>
                      <a:pt x="0" y="801"/>
                      <a:pt x="129" y="1006"/>
                      <a:pt x="204" y="1044"/>
                    </a:cubicBezTo>
                    <a:cubicBezTo>
                      <a:pt x="279" y="1082"/>
                      <a:pt x="439" y="915"/>
                      <a:pt x="477" y="862"/>
                    </a:cubicBezTo>
                    <a:cubicBezTo>
                      <a:pt x="515" y="809"/>
                      <a:pt x="461" y="733"/>
                      <a:pt x="431" y="726"/>
                    </a:cubicBezTo>
                    <a:cubicBezTo>
                      <a:pt x="401" y="719"/>
                      <a:pt x="325" y="824"/>
                      <a:pt x="295" y="817"/>
                    </a:cubicBezTo>
                    <a:cubicBezTo>
                      <a:pt x="265" y="810"/>
                      <a:pt x="235" y="711"/>
                      <a:pt x="250" y="681"/>
                    </a:cubicBezTo>
                    <a:cubicBezTo>
                      <a:pt x="265" y="651"/>
                      <a:pt x="371" y="703"/>
                      <a:pt x="386" y="635"/>
                    </a:cubicBezTo>
                    <a:cubicBezTo>
                      <a:pt x="401" y="567"/>
                      <a:pt x="333" y="257"/>
                      <a:pt x="340" y="272"/>
                    </a:cubicBezTo>
                    <a:cubicBezTo>
                      <a:pt x="347" y="287"/>
                      <a:pt x="386" y="658"/>
                      <a:pt x="431" y="726"/>
                    </a:cubicBezTo>
                    <a:cubicBezTo>
                      <a:pt x="476" y="794"/>
                      <a:pt x="590" y="742"/>
                      <a:pt x="613" y="681"/>
                    </a:cubicBezTo>
                    <a:cubicBezTo>
                      <a:pt x="636" y="620"/>
                      <a:pt x="567" y="461"/>
                      <a:pt x="567" y="363"/>
                    </a:cubicBezTo>
                    <a:cubicBezTo>
                      <a:pt x="567" y="265"/>
                      <a:pt x="643" y="151"/>
                      <a:pt x="613" y="91"/>
                    </a:cubicBezTo>
                    <a:cubicBezTo>
                      <a:pt x="583" y="31"/>
                      <a:pt x="431" y="0"/>
                      <a:pt x="386" y="0"/>
                    </a:cubicBezTo>
                    <a:cubicBezTo>
                      <a:pt x="341" y="0"/>
                      <a:pt x="340" y="45"/>
                      <a:pt x="340" y="91"/>
                    </a:cubicBezTo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26" name="Freeform 21"/>
              <p:cNvSpPr>
                <a:spLocks/>
              </p:cNvSpPr>
              <p:nvPr/>
            </p:nvSpPr>
            <p:spPr bwMode="auto">
              <a:xfrm>
                <a:off x="2668" y="1797"/>
                <a:ext cx="121" cy="220"/>
              </a:xfrm>
              <a:custGeom>
                <a:avLst/>
                <a:gdLst>
                  <a:gd name="T0" fmla="*/ 340 w 643"/>
                  <a:gd name="T1" fmla="*/ 46 h 1082"/>
                  <a:gd name="T2" fmla="*/ 23 w 643"/>
                  <a:gd name="T3" fmla="*/ 635 h 1082"/>
                  <a:gd name="T4" fmla="*/ 204 w 643"/>
                  <a:gd name="T5" fmla="*/ 1044 h 1082"/>
                  <a:gd name="T6" fmla="*/ 477 w 643"/>
                  <a:gd name="T7" fmla="*/ 862 h 1082"/>
                  <a:gd name="T8" fmla="*/ 431 w 643"/>
                  <a:gd name="T9" fmla="*/ 726 h 1082"/>
                  <a:gd name="T10" fmla="*/ 295 w 643"/>
                  <a:gd name="T11" fmla="*/ 817 h 1082"/>
                  <a:gd name="T12" fmla="*/ 250 w 643"/>
                  <a:gd name="T13" fmla="*/ 681 h 1082"/>
                  <a:gd name="T14" fmla="*/ 386 w 643"/>
                  <a:gd name="T15" fmla="*/ 635 h 1082"/>
                  <a:gd name="T16" fmla="*/ 340 w 643"/>
                  <a:gd name="T17" fmla="*/ 272 h 1082"/>
                  <a:gd name="T18" fmla="*/ 431 w 643"/>
                  <a:gd name="T19" fmla="*/ 726 h 1082"/>
                  <a:gd name="T20" fmla="*/ 613 w 643"/>
                  <a:gd name="T21" fmla="*/ 681 h 1082"/>
                  <a:gd name="T22" fmla="*/ 567 w 643"/>
                  <a:gd name="T23" fmla="*/ 363 h 1082"/>
                  <a:gd name="T24" fmla="*/ 613 w 643"/>
                  <a:gd name="T25" fmla="*/ 91 h 1082"/>
                  <a:gd name="T26" fmla="*/ 386 w 643"/>
                  <a:gd name="T27" fmla="*/ 0 h 1082"/>
                  <a:gd name="T28" fmla="*/ 340 w 643"/>
                  <a:gd name="T29" fmla="*/ 91 h 108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43"/>
                  <a:gd name="T46" fmla="*/ 0 h 1082"/>
                  <a:gd name="T47" fmla="*/ 643 w 643"/>
                  <a:gd name="T48" fmla="*/ 1082 h 108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43" h="1082">
                    <a:moveTo>
                      <a:pt x="340" y="46"/>
                    </a:moveTo>
                    <a:cubicBezTo>
                      <a:pt x="193" y="257"/>
                      <a:pt x="46" y="469"/>
                      <a:pt x="23" y="635"/>
                    </a:cubicBezTo>
                    <a:cubicBezTo>
                      <a:pt x="0" y="801"/>
                      <a:pt x="129" y="1006"/>
                      <a:pt x="204" y="1044"/>
                    </a:cubicBezTo>
                    <a:cubicBezTo>
                      <a:pt x="279" y="1082"/>
                      <a:pt x="439" y="915"/>
                      <a:pt x="477" y="862"/>
                    </a:cubicBezTo>
                    <a:cubicBezTo>
                      <a:pt x="515" y="809"/>
                      <a:pt x="461" y="733"/>
                      <a:pt x="431" y="726"/>
                    </a:cubicBezTo>
                    <a:cubicBezTo>
                      <a:pt x="401" y="719"/>
                      <a:pt x="325" y="824"/>
                      <a:pt x="295" y="817"/>
                    </a:cubicBezTo>
                    <a:cubicBezTo>
                      <a:pt x="265" y="810"/>
                      <a:pt x="235" y="711"/>
                      <a:pt x="250" y="681"/>
                    </a:cubicBezTo>
                    <a:cubicBezTo>
                      <a:pt x="265" y="651"/>
                      <a:pt x="371" y="703"/>
                      <a:pt x="386" y="635"/>
                    </a:cubicBezTo>
                    <a:cubicBezTo>
                      <a:pt x="401" y="567"/>
                      <a:pt x="333" y="257"/>
                      <a:pt x="340" y="272"/>
                    </a:cubicBezTo>
                    <a:cubicBezTo>
                      <a:pt x="347" y="287"/>
                      <a:pt x="386" y="658"/>
                      <a:pt x="431" y="726"/>
                    </a:cubicBezTo>
                    <a:cubicBezTo>
                      <a:pt x="476" y="794"/>
                      <a:pt x="590" y="742"/>
                      <a:pt x="613" y="681"/>
                    </a:cubicBezTo>
                    <a:cubicBezTo>
                      <a:pt x="636" y="620"/>
                      <a:pt x="567" y="461"/>
                      <a:pt x="567" y="363"/>
                    </a:cubicBezTo>
                    <a:cubicBezTo>
                      <a:pt x="567" y="265"/>
                      <a:pt x="643" y="151"/>
                      <a:pt x="613" y="91"/>
                    </a:cubicBezTo>
                    <a:cubicBezTo>
                      <a:pt x="583" y="31"/>
                      <a:pt x="431" y="0"/>
                      <a:pt x="386" y="0"/>
                    </a:cubicBezTo>
                    <a:cubicBezTo>
                      <a:pt x="341" y="0"/>
                      <a:pt x="340" y="45"/>
                      <a:pt x="340" y="91"/>
                    </a:cubicBezTo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27" name="Freeform 16"/>
              <p:cNvSpPr>
                <a:spLocks/>
              </p:cNvSpPr>
              <p:nvPr/>
            </p:nvSpPr>
            <p:spPr bwMode="auto">
              <a:xfrm>
                <a:off x="2849" y="1147"/>
                <a:ext cx="711" cy="832"/>
              </a:xfrm>
              <a:custGeom>
                <a:avLst/>
                <a:gdLst>
                  <a:gd name="T0" fmla="*/ 356 w 816"/>
                  <a:gd name="T1" fmla="*/ 15 h 1059"/>
                  <a:gd name="T2" fmla="*/ 38 w 816"/>
                  <a:gd name="T3" fmla="*/ 197 h 1059"/>
                  <a:gd name="T4" fmla="*/ 129 w 816"/>
                  <a:gd name="T5" fmla="*/ 877 h 1059"/>
                  <a:gd name="T6" fmla="*/ 673 w 816"/>
                  <a:gd name="T7" fmla="*/ 968 h 1059"/>
                  <a:gd name="T8" fmla="*/ 809 w 816"/>
                  <a:gd name="T9" fmla="*/ 333 h 1059"/>
                  <a:gd name="T10" fmla="*/ 718 w 816"/>
                  <a:gd name="T11" fmla="*/ 106 h 1059"/>
                  <a:gd name="T12" fmla="*/ 356 w 816"/>
                  <a:gd name="T13" fmla="*/ 15 h 10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6"/>
                  <a:gd name="T22" fmla="*/ 0 h 1059"/>
                  <a:gd name="T23" fmla="*/ 816 w 816"/>
                  <a:gd name="T24" fmla="*/ 1059 h 10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6" h="1059">
                    <a:moveTo>
                      <a:pt x="356" y="15"/>
                    </a:moveTo>
                    <a:cubicBezTo>
                      <a:pt x="243" y="30"/>
                      <a:pt x="76" y="53"/>
                      <a:pt x="38" y="197"/>
                    </a:cubicBezTo>
                    <a:cubicBezTo>
                      <a:pt x="0" y="341"/>
                      <a:pt x="23" y="749"/>
                      <a:pt x="129" y="877"/>
                    </a:cubicBezTo>
                    <a:cubicBezTo>
                      <a:pt x="235" y="1005"/>
                      <a:pt x="560" y="1059"/>
                      <a:pt x="673" y="968"/>
                    </a:cubicBezTo>
                    <a:cubicBezTo>
                      <a:pt x="786" y="877"/>
                      <a:pt x="802" y="477"/>
                      <a:pt x="809" y="333"/>
                    </a:cubicBezTo>
                    <a:cubicBezTo>
                      <a:pt x="816" y="189"/>
                      <a:pt x="794" y="159"/>
                      <a:pt x="718" y="106"/>
                    </a:cubicBezTo>
                    <a:cubicBezTo>
                      <a:pt x="642" y="53"/>
                      <a:pt x="469" y="0"/>
                      <a:pt x="356" y="15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28" name="Freeform 14"/>
              <p:cNvSpPr>
                <a:spLocks/>
              </p:cNvSpPr>
              <p:nvPr/>
            </p:nvSpPr>
            <p:spPr bwMode="auto">
              <a:xfrm>
                <a:off x="3131" y="798"/>
                <a:ext cx="218" cy="448"/>
              </a:xfrm>
              <a:custGeom>
                <a:avLst/>
                <a:gdLst>
                  <a:gd name="T0" fmla="*/ 0 w 218"/>
                  <a:gd name="T1" fmla="*/ 256 h 448"/>
                  <a:gd name="T2" fmla="*/ 30 w 218"/>
                  <a:gd name="T3" fmla="*/ 433 h 448"/>
                  <a:gd name="T4" fmla="*/ 192 w 218"/>
                  <a:gd name="T5" fmla="*/ 418 h 448"/>
                  <a:gd name="T6" fmla="*/ 140 w 218"/>
                  <a:gd name="T7" fmla="*/ 270 h 448"/>
                  <a:gd name="T8" fmla="*/ 89 w 218"/>
                  <a:gd name="T9" fmla="*/ 130 h 448"/>
                  <a:gd name="T10" fmla="*/ 0 w 218"/>
                  <a:gd name="T11" fmla="*/ 256 h 4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8"/>
                  <a:gd name="T19" fmla="*/ 0 h 448"/>
                  <a:gd name="T20" fmla="*/ 218 w 218"/>
                  <a:gd name="T21" fmla="*/ 448 h 4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8" h="448">
                    <a:moveTo>
                      <a:pt x="0" y="256"/>
                    </a:moveTo>
                    <a:cubicBezTo>
                      <a:pt x="14" y="315"/>
                      <a:pt x="9" y="375"/>
                      <a:pt x="30" y="433"/>
                    </a:cubicBezTo>
                    <a:cubicBezTo>
                      <a:pt x="84" y="428"/>
                      <a:pt x="147" y="448"/>
                      <a:pt x="192" y="418"/>
                    </a:cubicBezTo>
                    <a:cubicBezTo>
                      <a:pt x="218" y="401"/>
                      <a:pt x="158" y="288"/>
                      <a:pt x="140" y="270"/>
                    </a:cubicBezTo>
                    <a:cubicBezTo>
                      <a:pt x="119" y="0"/>
                      <a:pt x="167" y="77"/>
                      <a:pt x="89" y="130"/>
                    </a:cubicBezTo>
                    <a:cubicBezTo>
                      <a:pt x="65" y="178"/>
                      <a:pt x="24" y="207"/>
                      <a:pt x="0" y="256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9529" name="Group 13"/>
              <p:cNvGrpSpPr>
                <a:grpSpLocks/>
              </p:cNvGrpSpPr>
              <p:nvPr/>
            </p:nvGrpSpPr>
            <p:grpSpPr bwMode="auto">
              <a:xfrm>
                <a:off x="2983" y="754"/>
                <a:ext cx="351" cy="408"/>
                <a:chOff x="2983" y="754"/>
                <a:chExt cx="1857" cy="2126"/>
              </a:xfrm>
            </p:grpSpPr>
            <p:sp>
              <p:nvSpPr>
                <p:cNvPr id="19533" name="Freeform 11"/>
                <p:cNvSpPr>
                  <a:spLocks/>
                </p:cNvSpPr>
                <p:nvPr/>
              </p:nvSpPr>
              <p:spPr bwMode="auto">
                <a:xfrm>
                  <a:off x="2983" y="798"/>
                  <a:ext cx="1640" cy="2082"/>
                </a:xfrm>
                <a:custGeom>
                  <a:avLst/>
                  <a:gdLst>
                    <a:gd name="T0" fmla="*/ 820 w 1640"/>
                    <a:gd name="T1" fmla="*/ 7 h 2082"/>
                    <a:gd name="T2" fmla="*/ 539 w 1640"/>
                    <a:gd name="T3" fmla="*/ 81 h 2082"/>
                    <a:gd name="T4" fmla="*/ 333 w 1640"/>
                    <a:gd name="T5" fmla="*/ 192 h 2082"/>
                    <a:gd name="T6" fmla="*/ 222 w 1640"/>
                    <a:gd name="T7" fmla="*/ 302 h 2082"/>
                    <a:gd name="T8" fmla="*/ 89 w 1640"/>
                    <a:gd name="T9" fmla="*/ 516 h 2082"/>
                    <a:gd name="T10" fmla="*/ 170 w 1640"/>
                    <a:gd name="T11" fmla="*/ 627 h 2082"/>
                    <a:gd name="T12" fmla="*/ 155 w 1640"/>
                    <a:gd name="T13" fmla="*/ 1070 h 2082"/>
                    <a:gd name="T14" fmla="*/ 96 w 1640"/>
                    <a:gd name="T15" fmla="*/ 1196 h 2082"/>
                    <a:gd name="T16" fmla="*/ 0 w 1640"/>
                    <a:gd name="T17" fmla="*/ 1366 h 2082"/>
                    <a:gd name="T18" fmla="*/ 185 w 1640"/>
                    <a:gd name="T19" fmla="*/ 1580 h 2082"/>
                    <a:gd name="T20" fmla="*/ 237 w 1640"/>
                    <a:gd name="T21" fmla="*/ 1632 h 2082"/>
                    <a:gd name="T22" fmla="*/ 355 w 1640"/>
                    <a:gd name="T23" fmla="*/ 1764 h 2082"/>
                    <a:gd name="T24" fmla="*/ 569 w 1640"/>
                    <a:gd name="T25" fmla="*/ 2067 h 2082"/>
                    <a:gd name="T26" fmla="*/ 857 w 1640"/>
                    <a:gd name="T27" fmla="*/ 2052 h 2082"/>
                    <a:gd name="T28" fmla="*/ 1005 w 1640"/>
                    <a:gd name="T29" fmla="*/ 1956 h 2082"/>
                    <a:gd name="T30" fmla="*/ 1167 w 1640"/>
                    <a:gd name="T31" fmla="*/ 1816 h 2082"/>
                    <a:gd name="T32" fmla="*/ 1293 w 1640"/>
                    <a:gd name="T33" fmla="*/ 1683 h 2082"/>
                    <a:gd name="T34" fmla="*/ 1330 w 1640"/>
                    <a:gd name="T35" fmla="*/ 1609 h 2082"/>
                    <a:gd name="T36" fmla="*/ 1389 w 1640"/>
                    <a:gd name="T37" fmla="*/ 1462 h 2082"/>
                    <a:gd name="T38" fmla="*/ 1485 w 1640"/>
                    <a:gd name="T39" fmla="*/ 1373 h 2082"/>
                    <a:gd name="T40" fmla="*/ 1573 w 1640"/>
                    <a:gd name="T41" fmla="*/ 1255 h 2082"/>
                    <a:gd name="T42" fmla="*/ 1640 w 1640"/>
                    <a:gd name="T43" fmla="*/ 1107 h 2082"/>
                    <a:gd name="T44" fmla="*/ 1485 w 1640"/>
                    <a:gd name="T45" fmla="*/ 967 h 2082"/>
                    <a:gd name="T46" fmla="*/ 1359 w 1640"/>
                    <a:gd name="T47" fmla="*/ 967 h 2082"/>
                    <a:gd name="T48" fmla="*/ 1293 w 1640"/>
                    <a:gd name="T49" fmla="*/ 886 h 2082"/>
                    <a:gd name="T50" fmla="*/ 1204 w 1640"/>
                    <a:gd name="T51" fmla="*/ 672 h 2082"/>
                    <a:gd name="T52" fmla="*/ 997 w 1640"/>
                    <a:gd name="T53" fmla="*/ 539 h 2082"/>
                    <a:gd name="T54" fmla="*/ 975 w 1640"/>
                    <a:gd name="T55" fmla="*/ 295 h 2082"/>
                    <a:gd name="T56" fmla="*/ 909 w 1640"/>
                    <a:gd name="T57" fmla="*/ 324 h 2082"/>
                    <a:gd name="T58" fmla="*/ 643 w 1640"/>
                    <a:gd name="T59" fmla="*/ 391 h 2082"/>
                    <a:gd name="T60" fmla="*/ 599 w 1640"/>
                    <a:gd name="T61" fmla="*/ 413 h 2082"/>
                    <a:gd name="T62" fmla="*/ 473 w 1640"/>
                    <a:gd name="T63" fmla="*/ 531 h 2082"/>
                    <a:gd name="T64" fmla="*/ 67 w 1640"/>
                    <a:gd name="T65" fmla="*/ 605 h 208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40"/>
                    <a:gd name="T100" fmla="*/ 0 h 2082"/>
                    <a:gd name="T101" fmla="*/ 1640 w 1640"/>
                    <a:gd name="T102" fmla="*/ 2082 h 208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40" h="2082">
                      <a:moveTo>
                        <a:pt x="1182" y="29"/>
                      </a:moveTo>
                      <a:cubicBezTo>
                        <a:pt x="1053" y="16"/>
                        <a:pt x="949" y="0"/>
                        <a:pt x="820" y="7"/>
                      </a:cubicBezTo>
                      <a:cubicBezTo>
                        <a:pt x="777" y="15"/>
                        <a:pt x="738" y="29"/>
                        <a:pt x="695" y="36"/>
                      </a:cubicBezTo>
                      <a:cubicBezTo>
                        <a:pt x="648" y="52"/>
                        <a:pt x="580" y="53"/>
                        <a:pt x="539" y="81"/>
                      </a:cubicBezTo>
                      <a:cubicBezTo>
                        <a:pt x="508" y="102"/>
                        <a:pt x="445" y="126"/>
                        <a:pt x="407" y="140"/>
                      </a:cubicBezTo>
                      <a:cubicBezTo>
                        <a:pt x="384" y="162"/>
                        <a:pt x="357" y="172"/>
                        <a:pt x="333" y="192"/>
                      </a:cubicBezTo>
                      <a:cubicBezTo>
                        <a:pt x="285" y="232"/>
                        <a:pt x="337" y="198"/>
                        <a:pt x="288" y="228"/>
                      </a:cubicBezTo>
                      <a:cubicBezTo>
                        <a:pt x="244" y="290"/>
                        <a:pt x="268" y="267"/>
                        <a:pt x="222" y="302"/>
                      </a:cubicBezTo>
                      <a:cubicBezTo>
                        <a:pt x="211" y="335"/>
                        <a:pt x="177" y="356"/>
                        <a:pt x="155" y="384"/>
                      </a:cubicBezTo>
                      <a:cubicBezTo>
                        <a:pt x="123" y="426"/>
                        <a:pt x="118" y="474"/>
                        <a:pt x="89" y="516"/>
                      </a:cubicBezTo>
                      <a:cubicBezTo>
                        <a:pt x="91" y="543"/>
                        <a:pt x="76" y="579"/>
                        <a:pt x="96" y="598"/>
                      </a:cubicBezTo>
                      <a:cubicBezTo>
                        <a:pt x="159" y="657"/>
                        <a:pt x="212" y="565"/>
                        <a:pt x="170" y="627"/>
                      </a:cubicBezTo>
                      <a:cubicBezTo>
                        <a:pt x="158" y="718"/>
                        <a:pt x="129" y="833"/>
                        <a:pt x="185" y="915"/>
                      </a:cubicBezTo>
                      <a:cubicBezTo>
                        <a:pt x="202" y="968"/>
                        <a:pt x="185" y="1025"/>
                        <a:pt x="155" y="1070"/>
                      </a:cubicBezTo>
                      <a:cubicBezTo>
                        <a:pt x="136" y="1132"/>
                        <a:pt x="150" y="1102"/>
                        <a:pt x="111" y="1159"/>
                      </a:cubicBezTo>
                      <a:cubicBezTo>
                        <a:pt x="104" y="1170"/>
                        <a:pt x="101" y="1184"/>
                        <a:pt x="96" y="1196"/>
                      </a:cubicBezTo>
                      <a:cubicBezTo>
                        <a:pt x="80" y="1232"/>
                        <a:pt x="59" y="1267"/>
                        <a:pt x="37" y="1299"/>
                      </a:cubicBezTo>
                      <a:cubicBezTo>
                        <a:pt x="29" y="1323"/>
                        <a:pt x="0" y="1366"/>
                        <a:pt x="0" y="1366"/>
                      </a:cubicBezTo>
                      <a:cubicBezTo>
                        <a:pt x="63" y="1404"/>
                        <a:pt x="138" y="1410"/>
                        <a:pt x="207" y="1432"/>
                      </a:cubicBezTo>
                      <a:cubicBezTo>
                        <a:pt x="262" y="1470"/>
                        <a:pt x="214" y="1538"/>
                        <a:pt x="185" y="1580"/>
                      </a:cubicBezTo>
                      <a:cubicBezTo>
                        <a:pt x="187" y="1587"/>
                        <a:pt x="187" y="1597"/>
                        <a:pt x="192" y="1602"/>
                      </a:cubicBezTo>
                      <a:cubicBezTo>
                        <a:pt x="205" y="1615"/>
                        <a:pt x="237" y="1632"/>
                        <a:pt x="237" y="1632"/>
                      </a:cubicBezTo>
                      <a:cubicBezTo>
                        <a:pt x="250" y="1674"/>
                        <a:pt x="225" y="1705"/>
                        <a:pt x="274" y="1720"/>
                      </a:cubicBezTo>
                      <a:cubicBezTo>
                        <a:pt x="299" y="1737"/>
                        <a:pt x="355" y="1764"/>
                        <a:pt x="355" y="1764"/>
                      </a:cubicBezTo>
                      <a:cubicBezTo>
                        <a:pt x="377" y="1787"/>
                        <a:pt x="389" y="1812"/>
                        <a:pt x="407" y="1838"/>
                      </a:cubicBezTo>
                      <a:cubicBezTo>
                        <a:pt x="426" y="1936"/>
                        <a:pt x="466" y="2032"/>
                        <a:pt x="569" y="2067"/>
                      </a:cubicBezTo>
                      <a:cubicBezTo>
                        <a:pt x="607" y="2080"/>
                        <a:pt x="682" y="2080"/>
                        <a:pt x="709" y="2082"/>
                      </a:cubicBezTo>
                      <a:cubicBezTo>
                        <a:pt x="736" y="2078"/>
                        <a:pt x="821" y="2072"/>
                        <a:pt x="857" y="2052"/>
                      </a:cubicBezTo>
                      <a:cubicBezTo>
                        <a:pt x="881" y="2038"/>
                        <a:pt x="900" y="2016"/>
                        <a:pt x="923" y="2001"/>
                      </a:cubicBezTo>
                      <a:cubicBezTo>
                        <a:pt x="948" y="1984"/>
                        <a:pt x="980" y="1974"/>
                        <a:pt x="1005" y="1956"/>
                      </a:cubicBezTo>
                      <a:cubicBezTo>
                        <a:pt x="1047" y="1926"/>
                        <a:pt x="1080" y="1883"/>
                        <a:pt x="1123" y="1853"/>
                      </a:cubicBezTo>
                      <a:cubicBezTo>
                        <a:pt x="1153" y="1810"/>
                        <a:pt x="1120" y="1850"/>
                        <a:pt x="1167" y="1816"/>
                      </a:cubicBezTo>
                      <a:cubicBezTo>
                        <a:pt x="1200" y="1792"/>
                        <a:pt x="1180" y="1794"/>
                        <a:pt x="1211" y="1764"/>
                      </a:cubicBezTo>
                      <a:cubicBezTo>
                        <a:pt x="1239" y="1737"/>
                        <a:pt x="1270" y="1716"/>
                        <a:pt x="1293" y="1683"/>
                      </a:cubicBezTo>
                      <a:cubicBezTo>
                        <a:pt x="1314" y="1618"/>
                        <a:pt x="1280" y="1711"/>
                        <a:pt x="1322" y="1639"/>
                      </a:cubicBezTo>
                      <a:cubicBezTo>
                        <a:pt x="1327" y="1630"/>
                        <a:pt x="1326" y="1619"/>
                        <a:pt x="1330" y="1609"/>
                      </a:cubicBezTo>
                      <a:cubicBezTo>
                        <a:pt x="1338" y="1591"/>
                        <a:pt x="1351" y="1576"/>
                        <a:pt x="1359" y="1558"/>
                      </a:cubicBezTo>
                      <a:cubicBezTo>
                        <a:pt x="1373" y="1527"/>
                        <a:pt x="1378" y="1494"/>
                        <a:pt x="1389" y="1462"/>
                      </a:cubicBezTo>
                      <a:cubicBezTo>
                        <a:pt x="1402" y="1424"/>
                        <a:pt x="1398" y="1388"/>
                        <a:pt x="1433" y="1366"/>
                      </a:cubicBezTo>
                      <a:cubicBezTo>
                        <a:pt x="1450" y="1368"/>
                        <a:pt x="1468" y="1376"/>
                        <a:pt x="1485" y="1373"/>
                      </a:cubicBezTo>
                      <a:cubicBezTo>
                        <a:pt x="1512" y="1368"/>
                        <a:pt x="1516" y="1316"/>
                        <a:pt x="1529" y="1299"/>
                      </a:cubicBezTo>
                      <a:cubicBezTo>
                        <a:pt x="1542" y="1283"/>
                        <a:pt x="1561" y="1272"/>
                        <a:pt x="1573" y="1255"/>
                      </a:cubicBezTo>
                      <a:cubicBezTo>
                        <a:pt x="1585" y="1238"/>
                        <a:pt x="1598" y="1220"/>
                        <a:pt x="1610" y="1203"/>
                      </a:cubicBezTo>
                      <a:cubicBezTo>
                        <a:pt x="1628" y="1178"/>
                        <a:pt x="1630" y="1136"/>
                        <a:pt x="1640" y="1107"/>
                      </a:cubicBezTo>
                      <a:cubicBezTo>
                        <a:pt x="1623" y="973"/>
                        <a:pt x="1637" y="1017"/>
                        <a:pt x="1588" y="945"/>
                      </a:cubicBezTo>
                      <a:cubicBezTo>
                        <a:pt x="1546" y="950"/>
                        <a:pt x="1523" y="955"/>
                        <a:pt x="1485" y="967"/>
                      </a:cubicBezTo>
                      <a:cubicBezTo>
                        <a:pt x="1429" y="1023"/>
                        <a:pt x="1441" y="1001"/>
                        <a:pt x="1426" y="923"/>
                      </a:cubicBezTo>
                      <a:cubicBezTo>
                        <a:pt x="1401" y="938"/>
                        <a:pt x="1387" y="958"/>
                        <a:pt x="1359" y="967"/>
                      </a:cubicBezTo>
                      <a:cubicBezTo>
                        <a:pt x="1332" y="1007"/>
                        <a:pt x="1307" y="998"/>
                        <a:pt x="1256" y="1004"/>
                      </a:cubicBezTo>
                      <a:cubicBezTo>
                        <a:pt x="1240" y="960"/>
                        <a:pt x="1278" y="927"/>
                        <a:pt x="1293" y="886"/>
                      </a:cubicBezTo>
                      <a:cubicBezTo>
                        <a:pt x="1288" y="834"/>
                        <a:pt x="1288" y="782"/>
                        <a:pt x="1278" y="731"/>
                      </a:cubicBezTo>
                      <a:cubicBezTo>
                        <a:pt x="1271" y="697"/>
                        <a:pt x="1228" y="686"/>
                        <a:pt x="1204" y="672"/>
                      </a:cubicBezTo>
                      <a:cubicBezTo>
                        <a:pt x="1163" y="648"/>
                        <a:pt x="1129" y="619"/>
                        <a:pt x="1086" y="598"/>
                      </a:cubicBezTo>
                      <a:cubicBezTo>
                        <a:pt x="1059" y="571"/>
                        <a:pt x="1033" y="550"/>
                        <a:pt x="997" y="539"/>
                      </a:cubicBezTo>
                      <a:cubicBezTo>
                        <a:pt x="932" y="471"/>
                        <a:pt x="965" y="396"/>
                        <a:pt x="990" y="317"/>
                      </a:cubicBezTo>
                      <a:cubicBezTo>
                        <a:pt x="985" y="310"/>
                        <a:pt x="984" y="297"/>
                        <a:pt x="975" y="295"/>
                      </a:cubicBezTo>
                      <a:cubicBezTo>
                        <a:pt x="966" y="293"/>
                        <a:pt x="961" y="306"/>
                        <a:pt x="953" y="310"/>
                      </a:cubicBezTo>
                      <a:cubicBezTo>
                        <a:pt x="939" y="316"/>
                        <a:pt x="923" y="319"/>
                        <a:pt x="909" y="324"/>
                      </a:cubicBezTo>
                      <a:cubicBezTo>
                        <a:pt x="855" y="344"/>
                        <a:pt x="803" y="352"/>
                        <a:pt x="746" y="361"/>
                      </a:cubicBezTo>
                      <a:cubicBezTo>
                        <a:pt x="712" y="373"/>
                        <a:pt x="677" y="380"/>
                        <a:pt x="643" y="391"/>
                      </a:cubicBezTo>
                      <a:cubicBezTo>
                        <a:pt x="636" y="396"/>
                        <a:pt x="629" y="402"/>
                        <a:pt x="621" y="406"/>
                      </a:cubicBezTo>
                      <a:cubicBezTo>
                        <a:pt x="614" y="409"/>
                        <a:pt x="605" y="409"/>
                        <a:pt x="599" y="413"/>
                      </a:cubicBezTo>
                      <a:cubicBezTo>
                        <a:pt x="539" y="452"/>
                        <a:pt x="609" y="423"/>
                        <a:pt x="554" y="443"/>
                      </a:cubicBezTo>
                      <a:cubicBezTo>
                        <a:pt x="535" y="462"/>
                        <a:pt x="497" y="515"/>
                        <a:pt x="473" y="531"/>
                      </a:cubicBezTo>
                      <a:cubicBezTo>
                        <a:pt x="383" y="592"/>
                        <a:pt x="235" y="580"/>
                        <a:pt x="141" y="583"/>
                      </a:cubicBezTo>
                      <a:cubicBezTo>
                        <a:pt x="126" y="588"/>
                        <a:pt x="76" y="596"/>
                        <a:pt x="67" y="605"/>
                      </a:cubicBezTo>
                      <a:cubicBezTo>
                        <a:pt x="65" y="607"/>
                        <a:pt x="72" y="610"/>
                        <a:pt x="74" y="612"/>
                      </a:cubicBezTo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34" name="Freeform 12"/>
                <p:cNvSpPr>
                  <a:spLocks/>
                </p:cNvSpPr>
                <p:nvPr/>
              </p:nvSpPr>
              <p:spPr bwMode="auto">
                <a:xfrm>
                  <a:off x="2990" y="754"/>
                  <a:ext cx="1850" cy="1724"/>
                </a:xfrm>
                <a:custGeom>
                  <a:avLst/>
                  <a:gdLst>
                    <a:gd name="T0" fmla="*/ 897 w 1850"/>
                    <a:gd name="T1" fmla="*/ 317 h 1498"/>
                    <a:gd name="T2" fmla="*/ 683 w 1850"/>
                    <a:gd name="T3" fmla="*/ 369 h 1498"/>
                    <a:gd name="T4" fmla="*/ 572 w 1850"/>
                    <a:gd name="T5" fmla="*/ 406 h 1498"/>
                    <a:gd name="T6" fmla="*/ 520 w 1850"/>
                    <a:gd name="T7" fmla="*/ 435 h 1498"/>
                    <a:gd name="T8" fmla="*/ 343 w 1850"/>
                    <a:gd name="T9" fmla="*/ 546 h 1498"/>
                    <a:gd name="T10" fmla="*/ 181 w 1850"/>
                    <a:gd name="T11" fmla="*/ 554 h 1498"/>
                    <a:gd name="T12" fmla="*/ 18 w 1850"/>
                    <a:gd name="T13" fmla="*/ 546 h 1498"/>
                    <a:gd name="T14" fmla="*/ 63 w 1850"/>
                    <a:gd name="T15" fmla="*/ 502 h 1498"/>
                    <a:gd name="T16" fmla="*/ 114 w 1850"/>
                    <a:gd name="T17" fmla="*/ 428 h 1498"/>
                    <a:gd name="T18" fmla="*/ 247 w 1850"/>
                    <a:gd name="T19" fmla="*/ 214 h 1498"/>
                    <a:gd name="T20" fmla="*/ 269 w 1850"/>
                    <a:gd name="T21" fmla="*/ 192 h 1498"/>
                    <a:gd name="T22" fmla="*/ 299 w 1850"/>
                    <a:gd name="T23" fmla="*/ 177 h 1498"/>
                    <a:gd name="T24" fmla="*/ 314 w 1850"/>
                    <a:gd name="T25" fmla="*/ 155 h 1498"/>
                    <a:gd name="T26" fmla="*/ 380 w 1850"/>
                    <a:gd name="T27" fmla="*/ 125 h 1498"/>
                    <a:gd name="T28" fmla="*/ 491 w 1850"/>
                    <a:gd name="T29" fmla="*/ 59 h 1498"/>
                    <a:gd name="T30" fmla="*/ 565 w 1850"/>
                    <a:gd name="T31" fmla="*/ 0 h 1498"/>
                    <a:gd name="T32" fmla="*/ 1222 w 1850"/>
                    <a:gd name="T33" fmla="*/ 22 h 1498"/>
                    <a:gd name="T34" fmla="*/ 1362 w 1850"/>
                    <a:gd name="T35" fmla="*/ 44 h 1498"/>
                    <a:gd name="T36" fmla="*/ 1443 w 1850"/>
                    <a:gd name="T37" fmla="*/ 66 h 1498"/>
                    <a:gd name="T38" fmla="*/ 1547 w 1850"/>
                    <a:gd name="T39" fmla="*/ 140 h 1498"/>
                    <a:gd name="T40" fmla="*/ 1650 w 1850"/>
                    <a:gd name="T41" fmla="*/ 214 h 1498"/>
                    <a:gd name="T42" fmla="*/ 1739 w 1850"/>
                    <a:gd name="T43" fmla="*/ 332 h 1498"/>
                    <a:gd name="T44" fmla="*/ 1761 w 1850"/>
                    <a:gd name="T45" fmla="*/ 664 h 1498"/>
                    <a:gd name="T46" fmla="*/ 1783 w 1850"/>
                    <a:gd name="T47" fmla="*/ 967 h 1498"/>
                    <a:gd name="T48" fmla="*/ 1798 w 1850"/>
                    <a:gd name="T49" fmla="*/ 1152 h 1498"/>
                    <a:gd name="T50" fmla="*/ 1850 w 1850"/>
                    <a:gd name="T51" fmla="*/ 1447 h 1498"/>
                    <a:gd name="T52" fmla="*/ 1835 w 1850"/>
                    <a:gd name="T53" fmla="*/ 1491 h 1498"/>
                    <a:gd name="T54" fmla="*/ 1783 w 1850"/>
                    <a:gd name="T55" fmla="*/ 1477 h 1498"/>
                    <a:gd name="T56" fmla="*/ 1650 w 1850"/>
                    <a:gd name="T57" fmla="*/ 1403 h 1498"/>
                    <a:gd name="T58" fmla="*/ 1613 w 1850"/>
                    <a:gd name="T59" fmla="*/ 1388 h 1498"/>
                    <a:gd name="T60" fmla="*/ 1569 w 1850"/>
                    <a:gd name="T61" fmla="*/ 1358 h 1498"/>
                    <a:gd name="T62" fmla="*/ 1532 w 1850"/>
                    <a:gd name="T63" fmla="*/ 1322 h 1498"/>
                    <a:gd name="T64" fmla="*/ 1495 w 1850"/>
                    <a:gd name="T65" fmla="*/ 1277 h 1498"/>
                    <a:gd name="T66" fmla="*/ 1532 w 1850"/>
                    <a:gd name="T67" fmla="*/ 1203 h 1498"/>
                    <a:gd name="T68" fmla="*/ 1576 w 1850"/>
                    <a:gd name="T69" fmla="*/ 1174 h 1498"/>
                    <a:gd name="T70" fmla="*/ 1554 w 1850"/>
                    <a:gd name="T71" fmla="*/ 915 h 1498"/>
                    <a:gd name="T72" fmla="*/ 1466 w 1850"/>
                    <a:gd name="T73" fmla="*/ 952 h 1498"/>
                    <a:gd name="T74" fmla="*/ 1466 w 1850"/>
                    <a:gd name="T75" fmla="*/ 952 h 1498"/>
                    <a:gd name="T76" fmla="*/ 1384 w 1850"/>
                    <a:gd name="T77" fmla="*/ 982 h 1498"/>
                    <a:gd name="T78" fmla="*/ 1340 w 1850"/>
                    <a:gd name="T79" fmla="*/ 1011 h 1498"/>
                    <a:gd name="T80" fmla="*/ 1237 w 1850"/>
                    <a:gd name="T81" fmla="*/ 1026 h 1498"/>
                    <a:gd name="T82" fmla="*/ 1170 w 1850"/>
                    <a:gd name="T83" fmla="*/ 1011 h 1498"/>
                    <a:gd name="T84" fmla="*/ 1155 w 1850"/>
                    <a:gd name="T85" fmla="*/ 989 h 1498"/>
                    <a:gd name="T86" fmla="*/ 1185 w 1850"/>
                    <a:gd name="T87" fmla="*/ 805 h 1498"/>
                    <a:gd name="T88" fmla="*/ 1089 w 1850"/>
                    <a:gd name="T89" fmla="*/ 657 h 1498"/>
                    <a:gd name="T90" fmla="*/ 971 w 1850"/>
                    <a:gd name="T91" fmla="*/ 598 h 1498"/>
                    <a:gd name="T92" fmla="*/ 882 w 1850"/>
                    <a:gd name="T93" fmla="*/ 517 h 1498"/>
                    <a:gd name="T94" fmla="*/ 867 w 1850"/>
                    <a:gd name="T95" fmla="*/ 472 h 1498"/>
                    <a:gd name="T96" fmla="*/ 816 w 1850"/>
                    <a:gd name="T97" fmla="*/ 325 h 1498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850"/>
                    <a:gd name="T148" fmla="*/ 0 h 1498"/>
                    <a:gd name="T149" fmla="*/ 1850 w 1850"/>
                    <a:gd name="T150" fmla="*/ 1498 h 1498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850" h="1498">
                      <a:moveTo>
                        <a:pt x="897" y="317"/>
                      </a:moveTo>
                      <a:cubicBezTo>
                        <a:pt x="824" y="330"/>
                        <a:pt x="755" y="352"/>
                        <a:pt x="683" y="369"/>
                      </a:cubicBezTo>
                      <a:cubicBezTo>
                        <a:pt x="647" y="387"/>
                        <a:pt x="611" y="396"/>
                        <a:pt x="572" y="406"/>
                      </a:cubicBezTo>
                      <a:cubicBezTo>
                        <a:pt x="556" y="417"/>
                        <a:pt x="536" y="423"/>
                        <a:pt x="520" y="435"/>
                      </a:cubicBezTo>
                      <a:cubicBezTo>
                        <a:pt x="472" y="469"/>
                        <a:pt x="408" y="541"/>
                        <a:pt x="343" y="546"/>
                      </a:cubicBezTo>
                      <a:cubicBezTo>
                        <a:pt x="289" y="550"/>
                        <a:pt x="235" y="551"/>
                        <a:pt x="181" y="554"/>
                      </a:cubicBezTo>
                      <a:cubicBezTo>
                        <a:pt x="127" y="571"/>
                        <a:pt x="86" y="588"/>
                        <a:pt x="18" y="546"/>
                      </a:cubicBezTo>
                      <a:cubicBezTo>
                        <a:pt x="0" y="535"/>
                        <a:pt x="48" y="517"/>
                        <a:pt x="63" y="502"/>
                      </a:cubicBezTo>
                      <a:cubicBezTo>
                        <a:pt x="87" y="479"/>
                        <a:pt x="100" y="459"/>
                        <a:pt x="114" y="428"/>
                      </a:cubicBezTo>
                      <a:cubicBezTo>
                        <a:pt x="145" y="357"/>
                        <a:pt x="164" y="241"/>
                        <a:pt x="247" y="214"/>
                      </a:cubicBezTo>
                      <a:cubicBezTo>
                        <a:pt x="254" y="207"/>
                        <a:pt x="261" y="198"/>
                        <a:pt x="269" y="192"/>
                      </a:cubicBezTo>
                      <a:cubicBezTo>
                        <a:pt x="278" y="186"/>
                        <a:pt x="290" y="184"/>
                        <a:pt x="299" y="177"/>
                      </a:cubicBezTo>
                      <a:cubicBezTo>
                        <a:pt x="306" y="171"/>
                        <a:pt x="307" y="161"/>
                        <a:pt x="314" y="155"/>
                      </a:cubicBezTo>
                      <a:cubicBezTo>
                        <a:pt x="331" y="141"/>
                        <a:pt x="361" y="136"/>
                        <a:pt x="380" y="125"/>
                      </a:cubicBezTo>
                      <a:cubicBezTo>
                        <a:pt x="428" y="98"/>
                        <a:pt x="437" y="77"/>
                        <a:pt x="491" y="59"/>
                      </a:cubicBezTo>
                      <a:cubicBezTo>
                        <a:pt x="515" y="35"/>
                        <a:pt x="541" y="24"/>
                        <a:pt x="565" y="0"/>
                      </a:cubicBezTo>
                      <a:cubicBezTo>
                        <a:pt x="888" y="4"/>
                        <a:pt x="982" y="0"/>
                        <a:pt x="1222" y="22"/>
                      </a:cubicBezTo>
                      <a:cubicBezTo>
                        <a:pt x="1271" y="31"/>
                        <a:pt x="1311" y="39"/>
                        <a:pt x="1362" y="44"/>
                      </a:cubicBezTo>
                      <a:cubicBezTo>
                        <a:pt x="1390" y="50"/>
                        <a:pt x="1416" y="59"/>
                        <a:pt x="1443" y="66"/>
                      </a:cubicBezTo>
                      <a:cubicBezTo>
                        <a:pt x="1477" y="90"/>
                        <a:pt x="1510" y="121"/>
                        <a:pt x="1547" y="140"/>
                      </a:cubicBezTo>
                      <a:cubicBezTo>
                        <a:pt x="1560" y="179"/>
                        <a:pt x="1614" y="195"/>
                        <a:pt x="1650" y="214"/>
                      </a:cubicBezTo>
                      <a:cubicBezTo>
                        <a:pt x="1697" y="239"/>
                        <a:pt x="1720" y="285"/>
                        <a:pt x="1739" y="332"/>
                      </a:cubicBezTo>
                      <a:cubicBezTo>
                        <a:pt x="1743" y="470"/>
                        <a:pt x="1742" y="546"/>
                        <a:pt x="1761" y="664"/>
                      </a:cubicBezTo>
                      <a:cubicBezTo>
                        <a:pt x="1766" y="817"/>
                        <a:pt x="1765" y="853"/>
                        <a:pt x="1783" y="967"/>
                      </a:cubicBezTo>
                      <a:cubicBezTo>
                        <a:pt x="1788" y="1029"/>
                        <a:pt x="1793" y="1090"/>
                        <a:pt x="1798" y="1152"/>
                      </a:cubicBezTo>
                      <a:cubicBezTo>
                        <a:pt x="1805" y="1243"/>
                        <a:pt x="1794" y="1365"/>
                        <a:pt x="1850" y="1447"/>
                      </a:cubicBezTo>
                      <a:cubicBezTo>
                        <a:pt x="1845" y="1462"/>
                        <a:pt x="1849" y="1485"/>
                        <a:pt x="1835" y="1491"/>
                      </a:cubicBezTo>
                      <a:cubicBezTo>
                        <a:pt x="1819" y="1498"/>
                        <a:pt x="1800" y="1483"/>
                        <a:pt x="1783" y="1477"/>
                      </a:cubicBezTo>
                      <a:cubicBezTo>
                        <a:pt x="1736" y="1460"/>
                        <a:pt x="1694" y="1426"/>
                        <a:pt x="1650" y="1403"/>
                      </a:cubicBezTo>
                      <a:cubicBezTo>
                        <a:pt x="1638" y="1397"/>
                        <a:pt x="1625" y="1394"/>
                        <a:pt x="1613" y="1388"/>
                      </a:cubicBezTo>
                      <a:cubicBezTo>
                        <a:pt x="1597" y="1379"/>
                        <a:pt x="1569" y="1358"/>
                        <a:pt x="1569" y="1358"/>
                      </a:cubicBezTo>
                      <a:cubicBezTo>
                        <a:pt x="1526" y="1294"/>
                        <a:pt x="1584" y="1374"/>
                        <a:pt x="1532" y="1322"/>
                      </a:cubicBezTo>
                      <a:cubicBezTo>
                        <a:pt x="1518" y="1308"/>
                        <a:pt x="1509" y="1291"/>
                        <a:pt x="1495" y="1277"/>
                      </a:cubicBezTo>
                      <a:cubicBezTo>
                        <a:pt x="1485" y="1245"/>
                        <a:pt x="1506" y="1224"/>
                        <a:pt x="1532" y="1203"/>
                      </a:cubicBezTo>
                      <a:cubicBezTo>
                        <a:pt x="1546" y="1192"/>
                        <a:pt x="1576" y="1174"/>
                        <a:pt x="1576" y="1174"/>
                      </a:cubicBezTo>
                      <a:cubicBezTo>
                        <a:pt x="1630" y="1095"/>
                        <a:pt x="1575" y="998"/>
                        <a:pt x="1554" y="915"/>
                      </a:cubicBezTo>
                      <a:cubicBezTo>
                        <a:pt x="1493" y="926"/>
                        <a:pt x="1522" y="915"/>
                        <a:pt x="1466" y="952"/>
                      </a:cubicBezTo>
                      <a:cubicBezTo>
                        <a:pt x="1437" y="960"/>
                        <a:pt x="1410" y="966"/>
                        <a:pt x="1384" y="982"/>
                      </a:cubicBezTo>
                      <a:cubicBezTo>
                        <a:pt x="1369" y="991"/>
                        <a:pt x="1357" y="1008"/>
                        <a:pt x="1340" y="1011"/>
                      </a:cubicBezTo>
                      <a:cubicBezTo>
                        <a:pt x="1277" y="1023"/>
                        <a:pt x="1311" y="1017"/>
                        <a:pt x="1237" y="1026"/>
                      </a:cubicBezTo>
                      <a:cubicBezTo>
                        <a:pt x="1215" y="1021"/>
                        <a:pt x="1191" y="1020"/>
                        <a:pt x="1170" y="1011"/>
                      </a:cubicBezTo>
                      <a:cubicBezTo>
                        <a:pt x="1162" y="1007"/>
                        <a:pt x="1156" y="998"/>
                        <a:pt x="1155" y="989"/>
                      </a:cubicBezTo>
                      <a:cubicBezTo>
                        <a:pt x="1152" y="933"/>
                        <a:pt x="1168" y="860"/>
                        <a:pt x="1185" y="805"/>
                      </a:cubicBezTo>
                      <a:cubicBezTo>
                        <a:pt x="1170" y="725"/>
                        <a:pt x="1165" y="688"/>
                        <a:pt x="1089" y="657"/>
                      </a:cubicBezTo>
                      <a:cubicBezTo>
                        <a:pt x="1056" y="624"/>
                        <a:pt x="1014" y="612"/>
                        <a:pt x="971" y="598"/>
                      </a:cubicBezTo>
                      <a:cubicBezTo>
                        <a:pt x="937" y="573"/>
                        <a:pt x="916" y="539"/>
                        <a:pt x="882" y="517"/>
                      </a:cubicBezTo>
                      <a:cubicBezTo>
                        <a:pt x="877" y="502"/>
                        <a:pt x="869" y="488"/>
                        <a:pt x="867" y="472"/>
                      </a:cubicBezTo>
                      <a:cubicBezTo>
                        <a:pt x="843" y="313"/>
                        <a:pt x="904" y="325"/>
                        <a:pt x="816" y="325"/>
                      </a:cubicBezTo>
                    </a:path>
                  </a:pathLst>
                </a:cu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9530" name="Freeform 18"/>
              <p:cNvSpPr>
                <a:spLocks/>
              </p:cNvSpPr>
              <p:nvPr/>
            </p:nvSpPr>
            <p:spPr bwMode="auto">
              <a:xfrm>
                <a:off x="2730" y="1888"/>
                <a:ext cx="998" cy="1088"/>
              </a:xfrm>
              <a:custGeom>
                <a:avLst/>
                <a:gdLst>
                  <a:gd name="T0" fmla="*/ 272 w 998"/>
                  <a:gd name="T1" fmla="*/ 0 h 952"/>
                  <a:gd name="T2" fmla="*/ 0 w 998"/>
                  <a:gd name="T3" fmla="*/ 907 h 952"/>
                  <a:gd name="T4" fmla="*/ 272 w 998"/>
                  <a:gd name="T5" fmla="*/ 952 h 952"/>
                  <a:gd name="T6" fmla="*/ 499 w 998"/>
                  <a:gd name="T7" fmla="*/ 227 h 952"/>
                  <a:gd name="T8" fmla="*/ 726 w 998"/>
                  <a:gd name="T9" fmla="*/ 952 h 952"/>
                  <a:gd name="T10" fmla="*/ 998 w 998"/>
                  <a:gd name="T11" fmla="*/ 907 h 952"/>
                  <a:gd name="T12" fmla="*/ 726 w 998"/>
                  <a:gd name="T13" fmla="*/ 0 h 952"/>
                  <a:gd name="T14" fmla="*/ 272 w 998"/>
                  <a:gd name="T15" fmla="*/ 0 h 9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98"/>
                  <a:gd name="T25" fmla="*/ 0 h 952"/>
                  <a:gd name="T26" fmla="*/ 998 w 998"/>
                  <a:gd name="T27" fmla="*/ 952 h 95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98" h="952">
                    <a:moveTo>
                      <a:pt x="272" y="0"/>
                    </a:moveTo>
                    <a:lnTo>
                      <a:pt x="0" y="907"/>
                    </a:lnTo>
                    <a:lnTo>
                      <a:pt x="272" y="952"/>
                    </a:lnTo>
                    <a:lnTo>
                      <a:pt x="499" y="227"/>
                    </a:lnTo>
                    <a:lnTo>
                      <a:pt x="726" y="952"/>
                    </a:lnTo>
                    <a:lnTo>
                      <a:pt x="998" y="907"/>
                    </a:lnTo>
                    <a:lnTo>
                      <a:pt x="726" y="0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018D7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31" name="Freeform 19"/>
              <p:cNvSpPr>
                <a:spLocks/>
              </p:cNvSpPr>
              <p:nvPr/>
            </p:nvSpPr>
            <p:spPr bwMode="auto">
              <a:xfrm>
                <a:off x="2653" y="1298"/>
                <a:ext cx="272" cy="590"/>
              </a:xfrm>
              <a:custGeom>
                <a:avLst/>
                <a:gdLst>
                  <a:gd name="T0" fmla="*/ 227 w 272"/>
                  <a:gd name="T1" fmla="*/ 0 h 771"/>
                  <a:gd name="T2" fmla="*/ 0 w 272"/>
                  <a:gd name="T3" fmla="*/ 726 h 771"/>
                  <a:gd name="T4" fmla="*/ 182 w 272"/>
                  <a:gd name="T5" fmla="*/ 771 h 771"/>
                  <a:gd name="T6" fmla="*/ 272 w 272"/>
                  <a:gd name="T7" fmla="*/ 363 h 771"/>
                  <a:gd name="T8" fmla="*/ 227 w 272"/>
                  <a:gd name="T9" fmla="*/ 0 h 7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2"/>
                  <a:gd name="T16" fmla="*/ 0 h 771"/>
                  <a:gd name="T17" fmla="*/ 272 w 272"/>
                  <a:gd name="T18" fmla="*/ 771 h 7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2" h="771">
                    <a:moveTo>
                      <a:pt x="227" y="0"/>
                    </a:moveTo>
                    <a:lnTo>
                      <a:pt x="0" y="726"/>
                    </a:lnTo>
                    <a:lnTo>
                      <a:pt x="182" y="771"/>
                    </a:lnTo>
                    <a:lnTo>
                      <a:pt x="272" y="363"/>
                    </a:lnTo>
                    <a:lnTo>
                      <a:pt x="227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32" name="Freeform 20"/>
              <p:cNvSpPr>
                <a:spLocks/>
              </p:cNvSpPr>
              <p:nvPr/>
            </p:nvSpPr>
            <p:spPr bwMode="auto">
              <a:xfrm flipH="1">
                <a:off x="3508" y="1291"/>
                <a:ext cx="272" cy="590"/>
              </a:xfrm>
              <a:custGeom>
                <a:avLst/>
                <a:gdLst>
                  <a:gd name="T0" fmla="*/ 227 w 272"/>
                  <a:gd name="T1" fmla="*/ 0 h 771"/>
                  <a:gd name="T2" fmla="*/ 0 w 272"/>
                  <a:gd name="T3" fmla="*/ 726 h 771"/>
                  <a:gd name="T4" fmla="*/ 182 w 272"/>
                  <a:gd name="T5" fmla="*/ 771 h 771"/>
                  <a:gd name="T6" fmla="*/ 272 w 272"/>
                  <a:gd name="T7" fmla="*/ 363 h 771"/>
                  <a:gd name="T8" fmla="*/ 227 w 272"/>
                  <a:gd name="T9" fmla="*/ 0 h 7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2"/>
                  <a:gd name="T16" fmla="*/ 0 h 771"/>
                  <a:gd name="T17" fmla="*/ 272 w 272"/>
                  <a:gd name="T18" fmla="*/ 771 h 7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2" h="771">
                    <a:moveTo>
                      <a:pt x="227" y="0"/>
                    </a:moveTo>
                    <a:lnTo>
                      <a:pt x="0" y="726"/>
                    </a:lnTo>
                    <a:lnTo>
                      <a:pt x="182" y="771"/>
                    </a:lnTo>
                    <a:lnTo>
                      <a:pt x="272" y="363"/>
                    </a:lnTo>
                    <a:lnTo>
                      <a:pt x="227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1508" name="Text Box 4"/>
            <p:cNvSpPr txBox="1">
              <a:spLocks noChangeArrowheads="1"/>
            </p:cNvSpPr>
            <p:nvPr/>
          </p:nvSpPr>
          <p:spPr bwMode="auto">
            <a:xfrm>
              <a:off x="340" y="976"/>
              <a:ext cx="7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водители</a:t>
              </a:r>
            </a:p>
          </p:txBody>
        </p:sp>
      </p:grp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1690688" y="947738"/>
            <a:ext cx="2160587" cy="3744912"/>
            <a:chOff x="1519" y="845"/>
            <a:chExt cx="1361" cy="2359"/>
          </a:xfrm>
        </p:grpSpPr>
        <p:sp>
          <p:nvSpPr>
            <p:cNvPr id="19508" name="Freeform 27"/>
            <p:cNvSpPr>
              <a:spLocks/>
            </p:cNvSpPr>
            <p:nvPr/>
          </p:nvSpPr>
          <p:spPr bwMode="auto">
            <a:xfrm flipH="1">
              <a:off x="2472" y="2907"/>
              <a:ext cx="408" cy="295"/>
            </a:xfrm>
            <a:custGeom>
              <a:avLst/>
              <a:gdLst>
                <a:gd name="T0" fmla="*/ 695 w 1012"/>
                <a:gd name="T1" fmla="*/ 68 h 544"/>
                <a:gd name="T2" fmla="*/ 650 w 1012"/>
                <a:gd name="T3" fmla="*/ 204 h 544"/>
                <a:gd name="T4" fmla="*/ 559 w 1012"/>
                <a:gd name="T5" fmla="*/ 249 h 544"/>
                <a:gd name="T6" fmla="*/ 196 w 1012"/>
                <a:gd name="T7" fmla="*/ 295 h 544"/>
                <a:gd name="T8" fmla="*/ 60 w 1012"/>
                <a:gd name="T9" fmla="*/ 385 h 544"/>
                <a:gd name="T10" fmla="*/ 60 w 1012"/>
                <a:gd name="T11" fmla="*/ 476 h 544"/>
                <a:gd name="T12" fmla="*/ 423 w 1012"/>
                <a:gd name="T13" fmla="*/ 476 h 544"/>
                <a:gd name="T14" fmla="*/ 650 w 1012"/>
                <a:gd name="T15" fmla="*/ 385 h 544"/>
                <a:gd name="T16" fmla="*/ 740 w 1012"/>
                <a:gd name="T17" fmla="*/ 431 h 544"/>
                <a:gd name="T18" fmla="*/ 740 w 1012"/>
                <a:gd name="T19" fmla="*/ 476 h 544"/>
                <a:gd name="T20" fmla="*/ 967 w 1012"/>
                <a:gd name="T21" fmla="*/ 476 h 544"/>
                <a:gd name="T22" fmla="*/ 967 w 1012"/>
                <a:gd name="T23" fmla="*/ 68 h 544"/>
                <a:gd name="T24" fmla="*/ 695 w 1012"/>
                <a:gd name="T25" fmla="*/ 68 h 5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12"/>
                <a:gd name="T40" fmla="*/ 0 h 544"/>
                <a:gd name="T41" fmla="*/ 1012 w 1012"/>
                <a:gd name="T42" fmla="*/ 544 h 5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09" name="Freeform 28"/>
            <p:cNvSpPr>
              <a:spLocks/>
            </p:cNvSpPr>
            <p:nvPr/>
          </p:nvSpPr>
          <p:spPr bwMode="auto">
            <a:xfrm>
              <a:off x="1519" y="2909"/>
              <a:ext cx="408" cy="295"/>
            </a:xfrm>
            <a:custGeom>
              <a:avLst/>
              <a:gdLst>
                <a:gd name="T0" fmla="*/ 695 w 1012"/>
                <a:gd name="T1" fmla="*/ 68 h 544"/>
                <a:gd name="T2" fmla="*/ 650 w 1012"/>
                <a:gd name="T3" fmla="*/ 204 h 544"/>
                <a:gd name="T4" fmla="*/ 559 w 1012"/>
                <a:gd name="T5" fmla="*/ 249 h 544"/>
                <a:gd name="T6" fmla="*/ 196 w 1012"/>
                <a:gd name="T7" fmla="*/ 295 h 544"/>
                <a:gd name="T8" fmla="*/ 60 w 1012"/>
                <a:gd name="T9" fmla="*/ 385 h 544"/>
                <a:gd name="T10" fmla="*/ 60 w 1012"/>
                <a:gd name="T11" fmla="*/ 476 h 544"/>
                <a:gd name="T12" fmla="*/ 423 w 1012"/>
                <a:gd name="T13" fmla="*/ 476 h 544"/>
                <a:gd name="T14" fmla="*/ 650 w 1012"/>
                <a:gd name="T15" fmla="*/ 385 h 544"/>
                <a:gd name="T16" fmla="*/ 740 w 1012"/>
                <a:gd name="T17" fmla="*/ 431 h 544"/>
                <a:gd name="T18" fmla="*/ 740 w 1012"/>
                <a:gd name="T19" fmla="*/ 476 h 544"/>
                <a:gd name="T20" fmla="*/ 967 w 1012"/>
                <a:gd name="T21" fmla="*/ 476 h 544"/>
                <a:gd name="T22" fmla="*/ 967 w 1012"/>
                <a:gd name="T23" fmla="*/ 68 h 544"/>
                <a:gd name="T24" fmla="*/ 695 w 1012"/>
                <a:gd name="T25" fmla="*/ 68 h 5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12"/>
                <a:gd name="T40" fmla="*/ 0 h 544"/>
                <a:gd name="T41" fmla="*/ 1012 w 1012"/>
                <a:gd name="T42" fmla="*/ 544 h 5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0" name="Freeform 29"/>
            <p:cNvSpPr>
              <a:spLocks/>
            </p:cNvSpPr>
            <p:nvPr/>
          </p:nvSpPr>
          <p:spPr bwMode="auto">
            <a:xfrm flipH="1">
              <a:off x="2608" y="1888"/>
              <a:ext cx="121" cy="220"/>
            </a:xfrm>
            <a:custGeom>
              <a:avLst/>
              <a:gdLst>
                <a:gd name="T0" fmla="*/ 340 w 643"/>
                <a:gd name="T1" fmla="*/ 46 h 1082"/>
                <a:gd name="T2" fmla="*/ 23 w 643"/>
                <a:gd name="T3" fmla="*/ 635 h 1082"/>
                <a:gd name="T4" fmla="*/ 204 w 643"/>
                <a:gd name="T5" fmla="*/ 1044 h 1082"/>
                <a:gd name="T6" fmla="*/ 477 w 643"/>
                <a:gd name="T7" fmla="*/ 862 h 1082"/>
                <a:gd name="T8" fmla="*/ 431 w 643"/>
                <a:gd name="T9" fmla="*/ 726 h 1082"/>
                <a:gd name="T10" fmla="*/ 295 w 643"/>
                <a:gd name="T11" fmla="*/ 817 h 1082"/>
                <a:gd name="T12" fmla="*/ 250 w 643"/>
                <a:gd name="T13" fmla="*/ 681 h 1082"/>
                <a:gd name="T14" fmla="*/ 386 w 643"/>
                <a:gd name="T15" fmla="*/ 635 h 1082"/>
                <a:gd name="T16" fmla="*/ 340 w 643"/>
                <a:gd name="T17" fmla="*/ 272 h 1082"/>
                <a:gd name="T18" fmla="*/ 431 w 643"/>
                <a:gd name="T19" fmla="*/ 726 h 1082"/>
                <a:gd name="T20" fmla="*/ 613 w 643"/>
                <a:gd name="T21" fmla="*/ 681 h 1082"/>
                <a:gd name="T22" fmla="*/ 567 w 643"/>
                <a:gd name="T23" fmla="*/ 363 h 1082"/>
                <a:gd name="T24" fmla="*/ 613 w 643"/>
                <a:gd name="T25" fmla="*/ 91 h 1082"/>
                <a:gd name="T26" fmla="*/ 386 w 643"/>
                <a:gd name="T27" fmla="*/ 0 h 1082"/>
                <a:gd name="T28" fmla="*/ 340 w 643"/>
                <a:gd name="T29" fmla="*/ 91 h 108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3"/>
                <a:gd name="T46" fmla="*/ 0 h 1082"/>
                <a:gd name="T47" fmla="*/ 643 w 643"/>
                <a:gd name="T48" fmla="*/ 1082 h 108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1" name="Freeform 30"/>
            <p:cNvSpPr>
              <a:spLocks/>
            </p:cNvSpPr>
            <p:nvPr/>
          </p:nvSpPr>
          <p:spPr bwMode="auto">
            <a:xfrm>
              <a:off x="1625" y="1888"/>
              <a:ext cx="121" cy="220"/>
            </a:xfrm>
            <a:custGeom>
              <a:avLst/>
              <a:gdLst>
                <a:gd name="T0" fmla="*/ 340 w 643"/>
                <a:gd name="T1" fmla="*/ 46 h 1082"/>
                <a:gd name="T2" fmla="*/ 23 w 643"/>
                <a:gd name="T3" fmla="*/ 635 h 1082"/>
                <a:gd name="T4" fmla="*/ 204 w 643"/>
                <a:gd name="T5" fmla="*/ 1044 h 1082"/>
                <a:gd name="T6" fmla="*/ 477 w 643"/>
                <a:gd name="T7" fmla="*/ 862 h 1082"/>
                <a:gd name="T8" fmla="*/ 431 w 643"/>
                <a:gd name="T9" fmla="*/ 726 h 1082"/>
                <a:gd name="T10" fmla="*/ 295 w 643"/>
                <a:gd name="T11" fmla="*/ 817 h 1082"/>
                <a:gd name="T12" fmla="*/ 250 w 643"/>
                <a:gd name="T13" fmla="*/ 681 h 1082"/>
                <a:gd name="T14" fmla="*/ 386 w 643"/>
                <a:gd name="T15" fmla="*/ 635 h 1082"/>
                <a:gd name="T16" fmla="*/ 340 w 643"/>
                <a:gd name="T17" fmla="*/ 272 h 1082"/>
                <a:gd name="T18" fmla="*/ 431 w 643"/>
                <a:gd name="T19" fmla="*/ 726 h 1082"/>
                <a:gd name="T20" fmla="*/ 613 w 643"/>
                <a:gd name="T21" fmla="*/ 681 h 1082"/>
                <a:gd name="T22" fmla="*/ 567 w 643"/>
                <a:gd name="T23" fmla="*/ 363 h 1082"/>
                <a:gd name="T24" fmla="*/ 613 w 643"/>
                <a:gd name="T25" fmla="*/ 91 h 1082"/>
                <a:gd name="T26" fmla="*/ 386 w 643"/>
                <a:gd name="T27" fmla="*/ 0 h 1082"/>
                <a:gd name="T28" fmla="*/ 340 w 643"/>
                <a:gd name="T29" fmla="*/ 91 h 108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3"/>
                <a:gd name="T46" fmla="*/ 0 h 1082"/>
                <a:gd name="T47" fmla="*/ 643 w 643"/>
                <a:gd name="T48" fmla="*/ 1082 h 108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2" name="Freeform 31"/>
            <p:cNvSpPr>
              <a:spLocks/>
            </p:cNvSpPr>
            <p:nvPr/>
          </p:nvSpPr>
          <p:spPr bwMode="auto">
            <a:xfrm>
              <a:off x="1806" y="1238"/>
              <a:ext cx="711" cy="832"/>
            </a:xfrm>
            <a:custGeom>
              <a:avLst/>
              <a:gdLst>
                <a:gd name="T0" fmla="*/ 356 w 816"/>
                <a:gd name="T1" fmla="*/ 15 h 1059"/>
                <a:gd name="T2" fmla="*/ 38 w 816"/>
                <a:gd name="T3" fmla="*/ 197 h 1059"/>
                <a:gd name="T4" fmla="*/ 129 w 816"/>
                <a:gd name="T5" fmla="*/ 877 h 1059"/>
                <a:gd name="T6" fmla="*/ 673 w 816"/>
                <a:gd name="T7" fmla="*/ 968 h 1059"/>
                <a:gd name="T8" fmla="*/ 809 w 816"/>
                <a:gd name="T9" fmla="*/ 333 h 1059"/>
                <a:gd name="T10" fmla="*/ 718 w 816"/>
                <a:gd name="T11" fmla="*/ 106 h 1059"/>
                <a:gd name="T12" fmla="*/ 356 w 816"/>
                <a:gd name="T13" fmla="*/ 15 h 10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6"/>
                <a:gd name="T22" fmla="*/ 0 h 1059"/>
                <a:gd name="T23" fmla="*/ 816 w 816"/>
                <a:gd name="T24" fmla="*/ 1059 h 10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6" h="1059">
                  <a:moveTo>
                    <a:pt x="356" y="15"/>
                  </a:moveTo>
                  <a:cubicBezTo>
                    <a:pt x="243" y="30"/>
                    <a:pt x="76" y="53"/>
                    <a:pt x="38" y="197"/>
                  </a:cubicBezTo>
                  <a:cubicBezTo>
                    <a:pt x="0" y="341"/>
                    <a:pt x="23" y="749"/>
                    <a:pt x="129" y="877"/>
                  </a:cubicBezTo>
                  <a:cubicBezTo>
                    <a:pt x="235" y="1005"/>
                    <a:pt x="560" y="1059"/>
                    <a:pt x="673" y="968"/>
                  </a:cubicBezTo>
                  <a:cubicBezTo>
                    <a:pt x="786" y="877"/>
                    <a:pt x="802" y="477"/>
                    <a:pt x="809" y="333"/>
                  </a:cubicBezTo>
                  <a:cubicBezTo>
                    <a:pt x="816" y="189"/>
                    <a:pt x="794" y="159"/>
                    <a:pt x="718" y="106"/>
                  </a:cubicBezTo>
                  <a:cubicBezTo>
                    <a:pt x="642" y="53"/>
                    <a:pt x="469" y="0"/>
                    <a:pt x="356" y="15"/>
                  </a:cubicBezTo>
                  <a:close/>
                </a:path>
              </a:pathLst>
            </a:custGeom>
            <a:solidFill>
              <a:srgbClr val="026E0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3" name="Freeform 32"/>
            <p:cNvSpPr>
              <a:spLocks/>
            </p:cNvSpPr>
            <p:nvPr/>
          </p:nvSpPr>
          <p:spPr bwMode="auto">
            <a:xfrm>
              <a:off x="2088" y="889"/>
              <a:ext cx="218" cy="448"/>
            </a:xfrm>
            <a:custGeom>
              <a:avLst/>
              <a:gdLst>
                <a:gd name="T0" fmla="*/ 0 w 218"/>
                <a:gd name="T1" fmla="*/ 256 h 448"/>
                <a:gd name="T2" fmla="*/ 30 w 218"/>
                <a:gd name="T3" fmla="*/ 433 h 448"/>
                <a:gd name="T4" fmla="*/ 192 w 218"/>
                <a:gd name="T5" fmla="*/ 418 h 448"/>
                <a:gd name="T6" fmla="*/ 140 w 218"/>
                <a:gd name="T7" fmla="*/ 270 h 448"/>
                <a:gd name="T8" fmla="*/ 89 w 218"/>
                <a:gd name="T9" fmla="*/ 130 h 448"/>
                <a:gd name="T10" fmla="*/ 0 w 218"/>
                <a:gd name="T11" fmla="*/ 256 h 4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8"/>
                <a:gd name="T19" fmla="*/ 0 h 448"/>
                <a:gd name="T20" fmla="*/ 218 w 218"/>
                <a:gd name="T21" fmla="*/ 448 h 4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8" h="448">
                  <a:moveTo>
                    <a:pt x="0" y="256"/>
                  </a:moveTo>
                  <a:cubicBezTo>
                    <a:pt x="14" y="315"/>
                    <a:pt x="9" y="375"/>
                    <a:pt x="30" y="433"/>
                  </a:cubicBezTo>
                  <a:cubicBezTo>
                    <a:pt x="84" y="428"/>
                    <a:pt x="147" y="448"/>
                    <a:pt x="192" y="418"/>
                  </a:cubicBezTo>
                  <a:cubicBezTo>
                    <a:pt x="218" y="401"/>
                    <a:pt x="158" y="288"/>
                    <a:pt x="140" y="270"/>
                  </a:cubicBezTo>
                  <a:cubicBezTo>
                    <a:pt x="119" y="0"/>
                    <a:pt x="167" y="77"/>
                    <a:pt x="89" y="130"/>
                  </a:cubicBezTo>
                  <a:cubicBezTo>
                    <a:pt x="65" y="178"/>
                    <a:pt x="24" y="207"/>
                    <a:pt x="0" y="25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514" name="Group 33"/>
            <p:cNvGrpSpPr>
              <a:grpSpLocks/>
            </p:cNvGrpSpPr>
            <p:nvPr/>
          </p:nvGrpSpPr>
          <p:grpSpPr bwMode="auto">
            <a:xfrm>
              <a:off x="1940" y="845"/>
              <a:ext cx="351" cy="408"/>
              <a:chOff x="2983" y="754"/>
              <a:chExt cx="1857" cy="2126"/>
            </a:xfrm>
          </p:grpSpPr>
          <p:sp>
            <p:nvSpPr>
              <p:cNvPr id="19519" name="Freeform 34"/>
              <p:cNvSpPr>
                <a:spLocks/>
              </p:cNvSpPr>
              <p:nvPr/>
            </p:nvSpPr>
            <p:spPr bwMode="auto">
              <a:xfrm>
                <a:off x="2983" y="798"/>
                <a:ext cx="1640" cy="2082"/>
              </a:xfrm>
              <a:custGeom>
                <a:avLst/>
                <a:gdLst>
                  <a:gd name="T0" fmla="*/ 820 w 1640"/>
                  <a:gd name="T1" fmla="*/ 7 h 2082"/>
                  <a:gd name="T2" fmla="*/ 539 w 1640"/>
                  <a:gd name="T3" fmla="*/ 81 h 2082"/>
                  <a:gd name="T4" fmla="*/ 333 w 1640"/>
                  <a:gd name="T5" fmla="*/ 192 h 2082"/>
                  <a:gd name="T6" fmla="*/ 222 w 1640"/>
                  <a:gd name="T7" fmla="*/ 302 h 2082"/>
                  <a:gd name="T8" fmla="*/ 89 w 1640"/>
                  <a:gd name="T9" fmla="*/ 516 h 2082"/>
                  <a:gd name="T10" fmla="*/ 170 w 1640"/>
                  <a:gd name="T11" fmla="*/ 627 h 2082"/>
                  <a:gd name="T12" fmla="*/ 155 w 1640"/>
                  <a:gd name="T13" fmla="*/ 1070 h 2082"/>
                  <a:gd name="T14" fmla="*/ 96 w 1640"/>
                  <a:gd name="T15" fmla="*/ 1196 h 2082"/>
                  <a:gd name="T16" fmla="*/ 0 w 1640"/>
                  <a:gd name="T17" fmla="*/ 1366 h 2082"/>
                  <a:gd name="T18" fmla="*/ 185 w 1640"/>
                  <a:gd name="T19" fmla="*/ 1580 h 2082"/>
                  <a:gd name="T20" fmla="*/ 237 w 1640"/>
                  <a:gd name="T21" fmla="*/ 1632 h 2082"/>
                  <a:gd name="T22" fmla="*/ 355 w 1640"/>
                  <a:gd name="T23" fmla="*/ 1764 h 2082"/>
                  <a:gd name="T24" fmla="*/ 569 w 1640"/>
                  <a:gd name="T25" fmla="*/ 2067 h 2082"/>
                  <a:gd name="T26" fmla="*/ 857 w 1640"/>
                  <a:gd name="T27" fmla="*/ 2052 h 2082"/>
                  <a:gd name="T28" fmla="*/ 1005 w 1640"/>
                  <a:gd name="T29" fmla="*/ 1956 h 2082"/>
                  <a:gd name="T30" fmla="*/ 1167 w 1640"/>
                  <a:gd name="T31" fmla="*/ 1816 h 2082"/>
                  <a:gd name="T32" fmla="*/ 1293 w 1640"/>
                  <a:gd name="T33" fmla="*/ 1683 h 2082"/>
                  <a:gd name="T34" fmla="*/ 1330 w 1640"/>
                  <a:gd name="T35" fmla="*/ 1609 h 2082"/>
                  <a:gd name="T36" fmla="*/ 1389 w 1640"/>
                  <a:gd name="T37" fmla="*/ 1462 h 2082"/>
                  <a:gd name="T38" fmla="*/ 1485 w 1640"/>
                  <a:gd name="T39" fmla="*/ 1373 h 2082"/>
                  <a:gd name="T40" fmla="*/ 1573 w 1640"/>
                  <a:gd name="T41" fmla="*/ 1255 h 2082"/>
                  <a:gd name="T42" fmla="*/ 1640 w 1640"/>
                  <a:gd name="T43" fmla="*/ 1107 h 2082"/>
                  <a:gd name="T44" fmla="*/ 1485 w 1640"/>
                  <a:gd name="T45" fmla="*/ 967 h 2082"/>
                  <a:gd name="T46" fmla="*/ 1359 w 1640"/>
                  <a:gd name="T47" fmla="*/ 967 h 2082"/>
                  <a:gd name="T48" fmla="*/ 1293 w 1640"/>
                  <a:gd name="T49" fmla="*/ 886 h 2082"/>
                  <a:gd name="T50" fmla="*/ 1204 w 1640"/>
                  <a:gd name="T51" fmla="*/ 672 h 2082"/>
                  <a:gd name="T52" fmla="*/ 997 w 1640"/>
                  <a:gd name="T53" fmla="*/ 539 h 2082"/>
                  <a:gd name="T54" fmla="*/ 975 w 1640"/>
                  <a:gd name="T55" fmla="*/ 295 h 2082"/>
                  <a:gd name="T56" fmla="*/ 909 w 1640"/>
                  <a:gd name="T57" fmla="*/ 324 h 2082"/>
                  <a:gd name="T58" fmla="*/ 643 w 1640"/>
                  <a:gd name="T59" fmla="*/ 391 h 2082"/>
                  <a:gd name="T60" fmla="*/ 599 w 1640"/>
                  <a:gd name="T61" fmla="*/ 413 h 2082"/>
                  <a:gd name="T62" fmla="*/ 473 w 1640"/>
                  <a:gd name="T63" fmla="*/ 531 h 2082"/>
                  <a:gd name="T64" fmla="*/ 67 w 1640"/>
                  <a:gd name="T65" fmla="*/ 605 h 20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40"/>
                  <a:gd name="T100" fmla="*/ 0 h 2082"/>
                  <a:gd name="T101" fmla="*/ 1640 w 1640"/>
                  <a:gd name="T102" fmla="*/ 2082 h 20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40" h="2082">
                    <a:moveTo>
                      <a:pt x="1182" y="29"/>
                    </a:moveTo>
                    <a:cubicBezTo>
                      <a:pt x="1053" y="16"/>
                      <a:pt x="949" y="0"/>
                      <a:pt x="820" y="7"/>
                    </a:cubicBezTo>
                    <a:cubicBezTo>
                      <a:pt x="777" y="15"/>
                      <a:pt x="738" y="29"/>
                      <a:pt x="695" y="36"/>
                    </a:cubicBezTo>
                    <a:cubicBezTo>
                      <a:pt x="648" y="52"/>
                      <a:pt x="580" y="53"/>
                      <a:pt x="539" y="81"/>
                    </a:cubicBezTo>
                    <a:cubicBezTo>
                      <a:pt x="508" y="102"/>
                      <a:pt x="445" y="126"/>
                      <a:pt x="407" y="140"/>
                    </a:cubicBezTo>
                    <a:cubicBezTo>
                      <a:pt x="384" y="162"/>
                      <a:pt x="357" y="172"/>
                      <a:pt x="333" y="192"/>
                    </a:cubicBezTo>
                    <a:cubicBezTo>
                      <a:pt x="285" y="232"/>
                      <a:pt x="337" y="198"/>
                      <a:pt x="288" y="228"/>
                    </a:cubicBezTo>
                    <a:cubicBezTo>
                      <a:pt x="244" y="290"/>
                      <a:pt x="268" y="267"/>
                      <a:pt x="222" y="302"/>
                    </a:cubicBezTo>
                    <a:cubicBezTo>
                      <a:pt x="211" y="335"/>
                      <a:pt x="177" y="356"/>
                      <a:pt x="155" y="384"/>
                    </a:cubicBezTo>
                    <a:cubicBezTo>
                      <a:pt x="123" y="426"/>
                      <a:pt x="118" y="474"/>
                      <a:pt x="89" y="516"/>
                    </a:cubicBezTo>
                    <a:cubicBezTo>
                      <a:pt x="91" y="543"/>
                      <a:pt x="76" y="579"/>
                      <a:pt x="96" y="598"/>
                    </a:cubicBezTo>
                    <a:cubicBezTo>
                      <a:pt x="159" y="657"/>
                      <a:pt x="212" y="565"/>
                      <a:pt x="170" y="627"/>
                    </a:cubicBezTo>
                    <a:cubicBezTo>
                      <a:pt x="158" y="718"/>
                      <a:pt x="129" y="833"/>
                      <a:pt x="185" y="915"/>
                    </a:cubicBezTo>
                    <a:cubicBezTo>
                      <a:pt x="202" y="968"/>
                      <a:pt x="185" y="1025"/>
                      <a:pt x="155" y="1070"/>
                    </a:cubicBezTo>
                    <a:cubicBezTo>
                      <a:pt x="136" y="1132"/>
                      <a:pt x="150" y="1102"/>
                      <a:pt x="111" y="1159"/>
                    </a:cubicBezTo>
                    <a:cubicBezTo>
                      <a:pt x="104" y="1170"/>
                      <a:pt x="101" y="1184"/>
                      <a:pt x="96" y="1196"/>
                    </a:cubicBezTo>
                    <a:cubicBezTo>
                      <a:pt x="80" y="1232"/>
                      <a:pt x="59" y="1267"/>
                      <a:pt x="37" y="1299"/>
                    </a:cubicBezTo>
                    <a:cubicBezTo>
                      <a:pt x="29" y="1323"/>
                      <a:pt x="0" y="1366"/>
                      <a:pt x="0" y="1366"/>
                    </a:cubicBezTo>
                    <a:cubicBezTo>
                      <a:pt x="63" y="1404"/>
                      <a:pt x="138" y="1410"/>
                      <a:pt x="207" y="1432"/>
                    </a:cubicBezTo>
                    <a:cubicBezTo>
                      <a:pt x="262" y="1470"/>
                      <a:pt x="214" y="1538"/>
                      <a:pt x="185" y="1580"/>
                    </a:cubicBezTo>
                    <a:cubicBezTo>
                      <a:pt x="187" y="1587"/>
                      <a:pt x="187" y="1597"/>
                      <a:pt x="192" y="1602"/>
                    </a:cubicBezTo>
                    <a:cubicBezTo>
                      <a:pt x="205" y="1615"/>
                      <a:pt x="237" y="1632"/>
                      <a:pt x="237" y="1632"/>
                    </a:cubicBezTo>
                    <a:cubicBezTo>
                      <a:pt x="250" y="1674"/>
                      <a:pt x="225" y="1705"/>
                      <a:pt x="274" y="1720"/>
                    </a:cubicBezTo>
                    <a:cubicBezTo>
                      <a:pt x="299" y="1737"/>
                      <a:pt x="355" y="1764"/>
                      <a:pt x="355" y="1764"/>
                    </a:cubicBezTo>
                    <a:cubicBezTo>
                      <a:pt x="377" y="1787"/>
                      <a:pt x="389" y="1812"/>
                      <a:pt x="407" y="1838"/>
                    </a:cubicBezTo>
                    <a:cubicBezTo>
                      <a:pt x="426" y="1936"/>
                      <a:pt x="466" y="2032"/>
                      <a:pt x="569" y="2067"/>
                    </a:cubicBezTo>
                    <a:cubicBezTo>
                      <a:pt x="607" y="2080"/>
                      <a:pt x="682" y="2080"/>
                      <a:pt x="709" y="2082"/>
                    </a:cubicBezTo>
                    <a:cubicBezTo>
                      <a:pt x="736" y="2078"/>
                      <a:pt x="821" y="2072"/>
                      <a:pt x="857" y="2052"/>
                    </a:cubicBezTo>
                    <a:cubicBezTo>
                      <a:pt x="881" y="2038"/>
                      <a:pt x="900" y="2016"/>
                      <a:pt x="923" y="2001"/>
                    </a:cubicBezTo>
                    <a:cubicBezTo>
                      <a:pt x="948" y="1984"/>
                      <a:pt x="980" y="1974"/>
                      <a:pt x="1005" y="1956"/>
                    </a:cubicBezTo>
                    <a:cubicBezTo>
                      <a:pt x="1047" y="1926"/>
                      <a:pt x="1080" y="1883"/>
                      <a:pt x="1123" y="1853"/>
                    </a:cubicBezTo>
                    <a:cubicBezTo>
                      <a:pt x="1153" y="1810"/>
                      <a:pt x="1120" y="1850"/>
                      <a:pt x="1167" y="1816"/>
                    </a:cubicBezTo>
                    <a:cubicBezTo>
                      <a:pt x="1200" y="1792"/>
                      <a:pt x="1180" y="1794"/>
                      <a:pt x="1211" y="1764"/>
                    </a:cubicBezTo>
                    <a:cubicBezTo>
                      <a:pt x="1239" y="1737"/>
                      <a:pt x="1270" y="1716"/>
                      <a:pt x="1293" y="1683"/>
                    </a:cubicBezTo>
                    <a:cubicBezTo>
                      <a:pt x="1314" y="1618"/>
                      <a:pt x="1280" y="1711"/>
                      <a:pt x="1322" y="1639"/>
                    </a:cubicBezTo>
                    <a:cubicBezTo>
                      <a:pt x="1327" y="1630"/>
                      <a:pt x="1326" y="1619"/>
                      <a:pt x="1330" y="1609"/>
                    </a:cubicBezTo>
                    <a:cubicBezTo>
                      <a:pt x="1338" y="1591"/>
                      <a:pt x="1351" y="1576"/>
                      <a:pt x="1359" y="1558"/>
                    </a:cubicBezTo>
                    <a:cubicBezTo>
                      <a:pt x="1373" y="1527"/>
                      <a:pt x="1378" y="1494"/>
                      <a:pt x="1389" y="1462"/>
                    </a:cubicBezTo>
                    <a:cubicBezTo>
                      <a:pt x="1402" y="1424"/>
                      <a:pt x="1398" y="1388"/>
                      <a:pt x="1433" y="1366"/>
                    </a:cubicBezTo>
                    <a:cubicBezTo>
                      <a:pt x="1450" y="1368"/>
                      <a:pt x="1468" y="1376"/>
                      <a:pt x="1485" y="1373"/>
                    </a:cubicBezTo>
                    <a:cubicBezTo>
                      <a:pt x="1512" y="1368"/>
                      <a:pt x="1516" y="1316"/>
                      <a:pt x="1529" y="1299"/>
                    </a:cubicBezTo>
                    <a:cubicBezTo>
                      <a:pt x="1542" y="1283"/>
                      <a:pt x="1561" y="1272"/>
                      <a:pt x="1573" y="1255"/>
                    </a:cubicBezTo>
                    <a:cubicBezTo>
                      <a:pt x="1585" y="1238"/>
                      <a:pt x="1598" y="1220"/>
                      <a:pt x="1610" y="1203"/>
                    </a:cubicBezTo>
                    <a:cubicBezTo>
                      <a:pt x="1628" y="1178"/>
                      <a:pt x="1630" y="1136"/>
                      <a:pt x="1640" y="1107"/>
                    </a:cubicBezTo>
                    <a:cubicBezTo>
                      <a:pt x="1623" y="973"/>
                      <a:pt x="1637" y="1017"/>
                      <a:pt x="1588" y="945"/>
                    </a:cubicBezTo>
                    <a:cubicBezTo>
                      <a:pt x="1546" y="950"/>
                      <a:pt x="1523" y="955"/>
                      <a:pt x="1485" y="967"/>
                    </a:cubicBezTo>
                    <a:cubicBezTo>
                      <a:pt x="1429" y="1023"/>
                      <a:pt x="1441" y="1001"/>
                      <a:pt x="1426" y="923"/>
                    </a:cubicBezTo>
                    <a:cubicBezTo>
                      <a:pt x="1401" y="938"/>
                      <a:pt x="1387" y="958"/>
                      <a:pt x="1359" y="967"/>
                    </a:cubicBezTo>
                    <a:cubicBezTo>
                      <a:pt x="1332" y="1007"/>
                      <a:pt x="1307" y="998"/>
                      <a:pt x="1256" y="1004"/>
                    </a:cubicBezTo>
                    <a:cubicBezTo>
                      <a:pt x="1240" y="960"/>
                      <a:pt x="1278" y="927"/>
                      <a:pt x="1293" y="886"/>
                    </a:cubicBezTo>
                    <a:cubicBezTo>
                      <a:pt x="1288" y="834"/>
                      <a:pt x="1288" y="782"/>
                      <a:pt x="1278" y="731"/>
                    </a:cubicBezTo>
                    <a:cubicBezTo>
                      <a:pt x="1271" y="697"/>
                      <a:pt x="1228" y="686"/>
                      <a:pt x="1204" y="672"/>
                    </a:cubicBezTo>
                    <a:cubicBezTo>
                      <a:pt x="1163" y="648"/>
                      <a:pt x="1129" y="619"/>
                      <a:pt x="1086" y="598"/>
                    </a:cubicBezTo>
                    <a:cubicBezTo>
                      <a:pt x="1059" y="571"/>
                      <a:pt x="1033" y="550"/>
                      <a:pt x="997" y="539"/>
                    </a:cubicBezTo>
                    <a:cubicBezTo>
                      <a:pt x="932" y="471"/>
                      <a:pt x="965" y="396"/>
                      <a:pt x="990" y="317"/>
                    </a:cubicBezTo>
                    <a:cubicBezTo>
                      <a:pt x="985" y="310"/>
                      <a:pt x="984" y="297"/>
                      <a:pt x="975" y="295"/>
                    </a:cubicBezTo>
                    <a:cubicBezTo>
                      <a:pt x="966" y="293"/>
                      <a:pt x="961" y="306"/>
                      <a:pt x="953" y="310"/>
                    </a:cubicBezTo>
                    <a:cubicBezTo>
                      <a:pt x="939" y="316"/>
                      <a:pt x="923" y="319"/>
                      <a:pt x="909" y="324"/>
                    </a:cubicBezTo>
                    <a:cubicBezTo>
                      <a:pt x="855" y="344"/>
                      <a:pt x="803" y="352"/>
                      <a:pt x="746" y="361"/>
                    </a:cubicBezTo>
                    <a:cubicBezTo>
                      <a:pt x="712" y="373"/>
                      <a:pt x="677" y="380"/>
                      <a:pt x="643" y="391"/>
                    </a:cubicBezTo>
                    <a:cubicBezTo>
                      <a:pt x="636" y="396"/>
                      <a:pt x="629" y="402"/>
                      <a:pt x="621" y="406"/>
                    </a:cubicBezTo>
                    <a:cubicBezTo>
                      <a:pt x="614" y="409"/>
                      <a:pt x="605" y="409"/>
                      <a:pt x="599" y="413"/>
                    </a:cubicBezTo>
                    <a:cubicBezTo>
                      <a:pt x="539" y="452"/>
                      <a:pt x="609" y="423"/>
                      <a:pt x="554" y="443"/>
                    </a:cubicBezTo>
                    <a:cubicBezTo>
                      <a:pt x="535" y="462"/>
                      <a:pt x="497" y="515"/>
                      <a:pt x="473" y="531"/>
                    </a:cubicBezTo>
                    <a:cubicBezTo>
                      <a:pt x="383" y="592"/>
                      <a:pt x="235" y="580"/>
                      <a:pt x="141" y="583"/>
                    </a:cubicBezTo>
                    <a:cubicBezTo>
                      <a:pt x="126" y="588"/>
                      <a:pt x="76" y="596"/>
                      <a:pt x="67" y="605"/>
                    </a:cubicBezTo>
                    <a:cubicBezTo>
                      <a:pt x="65" y="607"/>
                      <a:pt x="72" y="610"/>
                      <a:pt x="74" y="612"/>
                    </a:cubicBezTo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20" name="Freeform 35"/>
              <p:cNvSpPr>
                <a:spLocks/>
              </p:cNvSpPr>
              <p:nvPr/>
            </p:nvSpPr>
            <p:spPr bwMode="auto">
              <a:xfrm>
                <a:off x="2990" y="754"/>
                <a:ext cx="1850" cy="1724"/>
              </a:xfrm>
              <a:custGeom>
                <a:avLst/>
                <a:gdLst>
                  <a:gd name="T0" fmla="*/ 897 w 1850"/>
                  <a:gd name="T1" fmla="*/ 317 h 1498"/>
                  <a:gd name="T2" fmla="*/ 683 w 1850"/>
                  <a:gd name="T3" fmla="*/ 369 h 1498"/>
                  <a:gd name="T4" fmla="*/ 572 w 1850"/>
                  <a:gd name="T5" fmla="*/ 406 h 1498"/>
                  <a:gd name="T6" fmla="*/ 520 w 1850"/>
                  <a:gd name="T7" fmla="*/ 435 h 1498"/>
                  <a:gd name="T8" fmla="*/ 343 w 1850"/>
                  <a:gd name="T9" fmla="*/ 546 h 1498"/>
                  <a:gd name="T10" fmla="*/ 181 w 1850"/>
                  <a:gd name="T11" fmla="*/ 554 h 1498"/>
                  <a:gd name="T12" fmla="*/ 18 w 1850"/>
                  <a:gd name="T13" fmla="*/ 546 h 1498"/>
                  <a:gd name="T14" fmla="*/ 63 w 1850"/>
                  <a:gd name="T15" fmla="*/ 502 h 1498"/>
                  <a:gd name="T16" fmla="*/ 114 w 1850"/>
                  <a:gd name="T17" fmla="*/ 428 h 1498"/>
                  <a:gd name="T18" fmla="*/ 247 w 1850"/>
                  <a:gd name="T19" fmla="*/ 214 h 1498"/>
                  <a:gd name="T20" fmla="*/ 269 w 1850"/>
                  <a:gd name="T21" fmla="*/ 192 h 1498"/>
                  <a:gd name="T22" fmla="*/ 299 w 1850"/>
                  <a:gd name="T23" fmla="*/ 177 h 1498"/>
                  <a:gd name="T24" fmla="*/ 314 w 1850"/>
                  <a:gd name="T25" fmla="*/ 155 h 1498"/>
                  <a:gd name="T26" fmla="*/ 380 w 1850"/>
                  <a:gd name="T27" fmla="*/ 125 h 1498"/>
                  <a:gd name="T28" fmla="*/ 491 w 1850"/>
                  <a:gd name="T29" fmla="*/ 59 h 1498"/>
                  <a:gd name="T30" fmla="*/ 565 w 1850"/>
                  <a:gd name="T31" fmla="*/ 0 h 1498"/>
                  <a:gd name="T32" fmla="*/ 1222 w 1850"/>
                  <a:gd name="T33" fmla="*/ 22 h 1498"/>
                  <a:gd name="T34" fmla="*/ 1362 w 1850"/>
                  <a:gd name="T35" fmla="*/ 44 h 1498"/>
                  <a:gd name="T36" fmla="*/ 1443 w 1850"/>
                  <a:gd name="T37" fmla="*/ 66 h 1498"/>
                  <a:gd name="T38" fmla="*/ 1547 w 1850"/>
                  <a:gd name="T39" fmla="*/ 140 h 1498"/>
                  <a:gd name="T40" fmla="*/ 1650 w 1850"/>
                  <a:gd name="T41" fmla="*/ 214 h 1498"/>
                  <a:gd name="T42" fmla="*/ 1739 w 1850"/>
                  <a:gd name="T43" fmla="*/ 332 h 1498"/>
                  <a:gd name="T44" fmla="*/ 1761 w 1850"/>
                  <a:gd name="T45" fmla="*/ 664 h 1498"/>
                  <a:gd name="T46" fmla="*/ 1783 w 1850"/>
                  <a:gd name="T47" fmla="*/ 967 h 1498"/>
                  <a:gd name="T48" fmla="*/ 1798 w 1850"/>
                  <a:gd name="T49" fmla="*/ 1152 h 1498"/>
                  <a:gd name="T50" fmla="*/ 1850 w 1850"/>
                  <a:gd name="T51" fmla="*/ 1447 h 1498"/>
                  <a:gd name="T52" fmla="*/ 1835 w 1850"/>
                  <a:gd name="T53" fmla="*/ 1491 h 1498"/>
                  <a:gd name="T54" fmla="*/ 1783 w 1850"/>
                  <a:gd name="T55" fmla="*/ 1477 h 1498"/>
                  <a:gd name="T56" fmla="*/ 1650 w 1850"/>
                  <a:gd name="T57" fmla="*/ 1403 h 1498"/>
                  <a:gd name="T58" fmla="*/ 1613 w 1850"/>
                  <a:gd name="T59" fmla="*/ 1388 h 1498"/>
                  <a:gd name="T60" fmla="*/ 1569 w 1850"/>
                  <a:gd name="T61" fmla="*/ 1358 h 1498"/>
                  <a:gd name="T62" fmla="*/ 1532 w 1850"/>
                  <a:gd name="T63" fmla="*/ 1322 h 1498"/>
                  <a:gd name="T64" fmla="*/ 1495 w 1850"/>
                  <a:gd name="T65" fmla="*/ 1277 h 1498"/>
                  <a:gd name="T66" fmla="*/ 1532 w 1850"/>
                  <a:gd name="T67" fmla="*/ 1203 h 1498"/>
                  <a:gd name="T68" fmla="*/ 1576 w 1850"/>
                  <a:gd name="T69" fmla="*/ 1174 h 1498"/>
                  <a:gd name="T70" fmla="*/ 1554 w 1850"/>
                  <a:gd name="T71" fmla="*/ 915 h 1498"/>
                  <a:gd name="T72" fmla="*/ 1466 w 1850"/>
                  <a:gd name="T73" fmla="*/ 952 h 1498"/>
                  <a:gd name="T74" fmla="*/ 1466 w 1850"/>
                  <a:gd name="T75" fmla="*/ 952 h 1498"/>
                  <a:gd name="T76" fmla="*/ 1384 w 1850"/>
                  <a:gd name="T77" fmla="*/ 982 h 1498"/>
                  <a:gd name="T78" fmla="*/ 1340 w 1850"/>
                  <a:gd name="T79" fmla="*/ 1011 h 1498"/>
                  <a:gd name="T80" fmla="*/ 1237 w 1850"/>
                  <a:gd name="T81" fmla="*/ 1026 h 1498"/>
                  <a:gd name="T82" fmla="*/ 1170 w 1850"/>
                  <a:gd name="T83" fmla="*/ 1011 h 1498"/>
                  <a:gd name="T84" fmla="*/ 1155 w 1850"/>
                  <a:gd name="T85" fmla="*/ 989 h 1498"/>
                  <a:gd name="T86" fmla="*/ 1185 w 1850"/>
                  <a:gd name="T87" fmla="*/ 805 h 1498"/>
                  <a:gd name="T88" fmla="*/ 1089 w 1850"/>
                  <a:gd name="T89" fmla="*/ 657 h 1498"/>
                  <a:gd name="T90" fmla="*/ 971 w 1850"/>
                  <a:gd name="T91" fmla="*/ 598 h 1498"/>
                  <a:gd name="T92" fmla="*/ 882 w 1850"/>
                  <a:gd name="T93" fmla="*/ 517 h 1498"/>
                  <a:gd name="T94" fmla="*/ 867 w 1850"/>
                  <a:gd name="T95" fmla="*/ 472 h 1498"/>
                  <a:gd name="T96" fmla="*/ 816 w 1850"/>
                  <a:gd name="T97" fmla="*/ 325 h 149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850"/>
                  <a:gd name="T148" fmla="*/ 0 h 1498"/>
                  <a:gd name="T149" fmla="*/ 1850 w 1850"/>
                  <a:gd name="T150" fmla="*/ 1498 h 149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850" h="1498">
                    <a:moveTo>
                      <a:pt x="897" y="317"/>
                    </a:moveTo>
                    <a:cubicBezTo>
                      <a:pt x="824" y="330"/>
                      <a:pt x="755" y="352"/>
                      <a:pt x="683" y="369"/>
                    </a:cubicBezTo>
                    <a:cubicBezTo>
                      <a:pt x="647" y="387"/>
                      <a:pt x="611" y="396"/>
                      <a:pt x="572" y="406"/>
                    </a:cubicBezTo>
                    <a:cubicBezTo>
                      <a:pt x="556" y="417"/>
                      <a:pt x="536" y="423"/>
                      <a:pt x="520" y="435"/>
                    </a:cubicBezTo>
                    <a:cubicBezTo>
                      <a:pt x="472" y="469"/>
                      <a:pt x="408" y="541"/>
                      <a:pt x="343" y="546"/>
                    </a:cubicBezTo>
                    <a:cubicBezTo>
                      <a:pt x="289" y="550"/>
                      <a:pt x="235" y="551"/>
                      <a:pt x="181" y="554"/>
                    </a:cubicBezTo>
                    <a:cubicBezTo>
                      <a:pt x="127" y="571"/>
                      <a:pt x="86" y="588"/>
                      <a:pt x="18" y="546"/>
                    </a:cubicBezTo>
                    <a:cubicBezTo>
                      <a:pt x="0" y="535"/>
                      <a:pt x="48" y="517"/>
                      <a:pt x="63" y="502"/>
                    </a:cubicBezTo>
                    <a:cubicBezTo>
                      <a:pt x="87" y="479"/>
                      <a:pt x="100" y="459"/>
                      <a:pt x="114" y="428"/>
                    </a:cubicBezTo>
                    <a:cubicBezTo>
                      <a:pt x="145" y="357"/>
                      <a:pt x="164" y="241"/>
                      <a:pt x="247" y="214"/>
                    </a:cubicBezTo>
                    <a:cubicBezTo>
                      <a:pt x="254" y="207"/>
                      <a:pt x="261" y="198"/>
                      <a:pt x="269" y="192"/>
                    </a:cubicBezTo>
                    <a:cubicBezTo>
                      <a:pt x="278" y="186"/>
                      <a:pt x="290" y="184"/>
                      <a:pt x="299" y="177"/>
                    </a:cubicBezTo>
                    <a:cubicBezTo>
                      <a:pt x="306" y="171"/>
                      <a:pt x="307" y="161"/>
                      <a:pt x="314" y="155"/>
                    </a:cubicBezTo>
                    <a:cubicBezTo>
                      <a:pt x="331" y="141"/>
                      <a:pt x="361" y="136"/>
                      <a:pt x="380" y="125"/>
                    </a:cubicBezTo>
                    <a:cubicBezTo>
                      <a:pt x="428" y="98"/>
                      <a:pt x="437" y="77"/>
                      <a:pt x="491" y="59"/>
                    </a:cubicBezTo>
                    <a:cubicBezTo>
                      <a:pt x="515" y="35"/>
                      <a:pt x="541" y="24"/>
                      <a:pt x="565" y="0"/>
                    </a:cubicBezTo>
                    <a:cubicBezTo>
                      <a:pt x="888" y="4"/>
                      <a:pt x="982" y="0"/>
                      <a:pt x="1222" y="22"/>
                    </a:cubicBezTo>
                    <a:cubicBezTo>
                      <a:pt x="1271" y="31"/>
                      <a:pt x="1311" y="39"/>
                      <a:pt x="1362" y="44"/>
                    </a:cubicBezTo>
                    <a:cubicBezTo>
                      <a:pt x="1390" y="50"/>
                      <a:pt x="1416" y="59"/>
                      <a:pt x="1443" y="66"/>
                    </a:cubicBezTo>
                    <a:cubicBezTo>
                      <a:pt x="1477" y="90"/>
                      <a:pt x="1510" y="121"/>
                      <a:pt x="1547" y="140"/>
                    </a:cubicBezTo>
                    <a:cubicBezTo>
                      <a:pt x="1560" y="179"/>
                      <a:pt x="1614" y="195"/>
                      <a:pt x="1650" y="214"/>
                    </a:cubicBezTo>
                    <a:cubicBezTo>
                      <a:pt x="1697" y="239"/>
                      <a:pt x="1720" y="285"/>
                      <a:pt x="1739" y="332"/>
                    </a:cubicBezTo>
                    <a:cubicBezTo>
                      <a:pt x="1743" y="470"/>
                      <a:pt x="1742" y="546"/>
                      <a:pt x="1761" y="664"/>
                    </a:cubicBezTo>
                    <a:cubicBezTo>
                      <a:pt x="1766" y="817"/>
                      <a:pt x="1765" y="853"/>
                      <a:pt x="1783" y="967"/>
                    </a:cubicBezTo>
                    <a:cubicBezTo>
                      <a:pt x="1788" y="1029"/>
                      <a:pt x="1793" y="1090"/>
                      <a:pt x="1798" y="1152"/>
                    </a:cubicBezTo>
                    <a:cubicBezTo>
                      <a:pt x="1805" y="1243"/>
                      <a:pt x="1794" y="1365"/>
                      <a:pt x="1850" y="1447"/>
                    </a:cubicBezTo>
                    <a:cubicBezTo>
                      <a:pt x="1845" y="1462"/>
                      <a:pt x="1849" y="1485"/>
                      <a:pt x="1835" y="1491"/>
                    </a:cubicBezTo>
                    <a:cubicBezTo>
                      <a:pt x="1819" y="1498"/>
                      <a:pt x="1800" y="1483"/>
                      <a:pt x="1783" y="1477"/>
                    </a:cubicBezTo>
                    <a:cubicBezTo>
                      <a:pt x="1736" y="1460"/>
                      <a:pt x="1694" y="1426"/>
                      <a:pt x="1650" y="1403"/>
                    </a:cubicBezTo>
                    <a:cubicBezTo>
                      <a:pt x="1638" y="1397"/>
                      <a:pt x="1625" y="1394"/>
                      <a:pt x="1613" y="1388"/>
                    </a:cubicBezTo>
                    <a:cubicBezTo>
                      <a:pt x="1597" y="1379"/>
                      <a:pt x="1569" y="1358"/>
                      <a:pt x="1569" y="1358"/>
                    </a:cubicBezTo>
                    <a:cubicBezTo>
                      <a:pt x="1526" y="1294"/>
                      <a:pt x="1584" y="1374"/>
                      <a:pt x="1532" y="1322"/>
                    </a:cubicBezTo>
                    <a:cubicBezTo>
                      <a:pt x="1518" y="1308"/>
                      <a:pt x="1509" y="1291"/>
                      <a:pt x="1495" y="1277"/>
                    </a:cubicBezTo>
                    <a:cubicBezTo>
                      <a:pt x="1485" y="1245"/>
                      <a:pt x="1506" y="1224"/>
                      <a:pt x="1532" y="1203"/>
                    </a:cubicBezTo>
                    <a:cubicBezTo>
                      <a:pt x="1546" y="1192"/>
                      <a:pt x="1576" y="1174"/>
                      <a:pt x="1576" y="1174"/>
                    </a:cubicBezTo>
                    <a:cubicBezTo>
                      <a:pt x="1630" y="1095"/>
                      <a:pt x="1575" y="998"/>
                      <a:pt x="1554" y="915"/>
                    </a:cubicBezTo>
                    <a:cubicBezTo>
                      <a:pt x="1493" y="926"/>
                      <a:pt x="1522" y="915"/>
                      <a:pt x="1466" y="952"/>
                    </a:cubicBezTo>
                    <a:cubicBezTo>
                      <a:pt x="1437" y="960"/>
                      <a:pt x="1410" y="966"/>
                      <a:pt x="1384" y="982"/>
                    </a:cubicBezTo>
                    <a:cubicBezTo>
                      <a:pt x="1369" y="991"/>
                      <a:pt x="1357" y="1008"/>
                      <a:pt x="1340" y="1011"/>
                    </a:cubicBezTo>
                    <a:cubicBezTo>
                      <a:pt x="1277" y="1023"/>
                      <a:pt x="1311" y="1017"/>
                      <a:pt x="1237" y="1026"/>
                    </a:cubicBezTo>
                    <a:cubicBezTo>
                      <a:pt x="1215" y="1021"/>
                      <a:pt x="1191" y="1020"/>
                      <a:pt x="1170" y="1011"/>
                    </a:cubicBezTo>
                    <a:cubicBezTo>
                      <a:pt x="1162" y="1007"/>
                      <a:pt x="1156" y="998"/>
                      <a:pt x="1155" y="989"/>
                    </a:cubicBezTo>
                    <a:cubicBezTo>
                      <a:pt x="1152" y="933"/>
                      <a:pt x="1168" y="860"/>
                      <a:pt x="1185" y="805"/>
                    </a:cubicBezTo>
                    <a:cubicBezTo>
                      <a:pt x="1170" y="725"/>
                      <a:pt x="1165" y="688"/>
                      <a:pt x="1089" y="657"/>
                    </a:cubicBezTo>
                    <a:cubicBezTo>
                      <a:pt x="1056" y="624"/>
                      <a:pt x="1014" y="612"/>
                      <a:pt x="971" y="598"/>
                    </a:cubicBezTo>
                    <a:cubicBezTo>
                      <a:pt x="937" y="573"/>
                      <a:pt x="916" y="539"/>
                      <a:pt x="882" y="517"/>
                    </a:cubicBezTo>
                    <a:cubicBezTo>
                      <a:pt x="877" y="502"/>
                      <a:pt x="869" y="488"/>
                      <a:pt x="867" y="472"/>
                    </a:cubicBezTo>
                    <a:cubicBezTo>
                      <a:pt x="843" y="313"/>
                      <a:pt x="904" y="325"/>
                      <a:pt x="816" y="325"/>
                    </a:cubicBezTo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9515" name="Freeform 36"/>
            <p:cNvSpPr>
              <a:spLocks/>
            </p:cNvSpPr>
            <p:nvPr/>
          </p:nvSpPr>
          <p:spPr bwMode="auto">
            <a:xfrm>
              <a:off x="1687" y="1979"/>
              <a:ext cx="998" cy="1088"/>
            </a:xfrm>
            <a:custGeom>
              <a:avLst/>
              <a:gdLst>
                <a:gd name="T0" fmla="*/ 272 w 998"/>
                <a:gd name="T1" fmla="*/ 0 h 952"/>
                <a:gd name="T2" fmla="*/ 0 w 998"/>
                <a:gd name="T3" fmla="*/ 907 h 952"/>
                <a:gd name="T4" fmla="*/ 272 w 998"/>
                <a:gd name="T5" fmla="*/ 952 h 952"/>
                <a:gd name="T6" fmla="*/ 499 w 998"/>
                <a:gd name="T7" fmla="*/ 227 h 952"/>
                <a:gd name="T8" fmla="*/ 726 w 998"/>
                <a:gd name="T9" fmla="*/ 952 h 952"/>
                <a:gd name="T10" fmla="*/ 998 w 998"/>
                <a:gd name="T11" fmla="*/ 907 h 952"/>
                <a:gd name="T12" fmla="*/ 726 w 998"/>
                <a:gd name="T13" fmla="*/ 0 h 952"/>
                <a:gd name="T14" fmla="*/ 272 w 998"/>
                <a:gd name="T15" fmla="*/ 0 h 9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8"/>
                <a:gd name="T25" fmla="*/ 0 h 952"/>
                <a:gd name="T26" fmla="*/ 998 w 998"/>
                <a:gd name="T27" fmla="*/ 952 h 9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8" h="952">
                  <a:moveTo>
                    <a:pt x="272" y="0"/>
                  </a:moveTo>
                  <a:lnTo>
                    <a:pt x="0" y="907"/>
                  </a:lnTo>
                  <a:lnTo>
                    <a:pt x="272" y="952"/>
                  </a:lnTo>
                  <a:lnTo>
                    <a:pt x="499" y="227"/>
                  </a:lnTo>
                  <a:lnTo>
                    <a:pt x="726" y="952"/>
                  </a:lnTo>
                  <a:lnTo>
                    <a:pt x="998" y="907"/>
                  </a:lnTo>
                  <a:lnTo>
                    <a:pt x="726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018D7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6" name="Freeform 37"/>
            <p:cNvSpPr>
              <a:spLocks/>
            </p:cNvSpPr>
            <p:nvPr/>
          </p:nvSpPr>
          <p:spPr bwMode="auto">
            <a:xfrm>
              <a:off x="1610" y="1389"/>
              <a:ext cx="272" cy="590"/>
            </a:xfrm>
            <a:custGeom>
              <a:avLst/>
              <a:gdLst>
                <a:gd name="T0" fmla="*/ 227 w 272"/>
                <a:gd name="T1" fmla="*/ 0 h 771"/>
                <a:gd name="T2" fmla="*/ 0 w 272"/>
                <a:gd name="T3" fmla="*/ 726 h 771"/>
                <a:gd name="T4" fmla="*/ 182 w 272"/>
                <a:gd name="T5" fmla="*/ 771 h 771"/>
                <a:gd name="T6" fmla="*/ 272 w 272"/>
                <a:gd name="T7" fmla="*/ 363 h 771"/>
                <a:gd name="T8" fmla="*/ 227 w 272"/>
                <a:gd name="T9" fmla="*/ 0 h 7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771"/>
                <a:gd name="T17" fmla="*/ 272 w 272"/>
                <a:gd name="T18" fmla="*/ 771 h 7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771">
                  <a:moveTo>
                    <a:pt x="227" y="0"/>
                  </a:moveTo>
                  <a:lnTo>
                    <a:pt x="0" y="726"/>
                  </a:lnTo>
                  <a:lnTo>
                    <a:pt x="182" y="771"/>
                  </a:lnTo>
                  <a:lnTo>
                    <a:pt x="272" y="363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026E0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7" name="Freeform 38"/>
            <p:cNvSpPr>
              <a:spLocks/>
            </p:cNvSpPr>
            <p:nvPr/>
          </p:nvSpPr>
          <p:spPr bwMode="auto">
            <a:xfrm flipH="1">
              <a:off x="2465" y="1382"/>
              <a:ext cx="272" cy="590"/>
            </a:xfrm>
            <a:custGeom>
              <a:avLst/>
              <a:gdLst>
                <a:gd name="T0" fmla="*/ 227 w 272"/>
                <a:gd name="T1" fmla="*/ 0 h 771"/>
                <a:gd name="T2" fmla="*/ 0 w 272"/>
                <a:gd name="T3" fmla="*/ 726 h 771"/>
                <a:gd name="T4" fmla="*/ 182 w 272"/>
                <a:gd name="T5" fmla="*/ 771 h 771"/>
                <a:gd name="T6" fmla="*/ 272 w 272"/>
                <a:gd name="T7" fmla="*/ 363 h 771"/>
                <a:gd name="T8" fmla="*/ 227 w 272"/>
                <a:gd name="T9" fmla="*/ 0 h 7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771"/>
                <a:gd name="T17" fmla="*/ 272 w 272"/>
                <a:gd name="T18" fmla="*/ 771 h 7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771">
                  <a:moveTo>
                    <a:pt x="227" y="0"/>
                  </a:moveTo>
                  <a:lnTo>
                    <a:pt x="0" y="726"/>
                  </a:lnTo>
                  <a:lnTo>
                    <a:pt x="182" y="771"/>
                  </a:lnTo>
                  <a:lnTo>
                    <a:pt x="272" y="363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026E0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09" name="Text Box 5"/>
            <p:cNvSpPr txBox="1">
              <a:spLocks noChangeArrowheads="1"/>
            </p:cNvSpPr>
            <p:nvPr/>
          </p:nvSpPr>
          <p:spPr bwMode="auto">
            <a:xfrm>
              <a:off x="1801" y="1434"/>
              <a:ext cx="9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пешеходы</a:t>
              </a:r>
            </a:p>
          </p:txBody>
        </p:sp>
      </p:grpSp>
      <p:grpSp>
        <p:nvGrpSpPr>
          <p:cNvPr id="7" name="Group 55"/>
          <p:cNvGrpSpPr>
            <a:grpSpLocks/>
          </p:cNvGrpSpPr>
          <p:nvPr/>
        </p:nvGrpSpPr>
        <p:grpSpPr bwMode="auto">
          <a:xfrm>
            <a:off x="3275013" y="1123950"/>
            <a:ext cx="2160587" cy="3816350"/>
            <a:chOff x="3107" y="890"/>
            <a:chExt cx="1361" cy="2404"/>
          </a:xfrm>
        </p:grpSpPr>
        <p:sp>
          <p:nvSpPr>
            <p:cNvPr id="19493" name="Freeform 39"/>
            <p:cNvSpPr>
              <a:spLocks/>
            </p:cNvSpPr>
            <p:nvPr/>
          </p:nvSpPr>
          <p:spPr bwMode="auto">
            <a:xfrm flipH="1">
              <a:off x="4060" y="2997"/>
              <a:ext cx="408" cy="295"/>
            </a:xfrm>
            <a:custGeom>
              <a:avLst/>
              <a:gdLst>
                <a:gd name="T0" fmla="*/ 695 w 1012"/>
                <a:gd name="T1" fmla="*/ 68 h 544"/>
                <a:gd name="T2" fmla="*/ 650 w 1012"/>
                <a:gd name="T3" fmla="*/ 204 h 544"/>
                <a:gd name="T4" fmla="*/ 559 w 1012"/>
                <a:gd name="T5" fmla="*/ 249 h 544"/>
                <a:gd name="T6" fmla="*/ 196 w 1012"/>
                <a:gd name="T7" fmla="*/ 295 h 544"/>
                <a:gd name="T8" fmla="*/ 60 w 1012"/>
                <a:gd name="T9" fmla="*/ 385 h 544"/>
                <a:gd name="T10" fmla="*/ 60 w 1012"/>
                <a:gd name="T11" fmla="*/ 476 h 544"/>
                <a:gd name="T12" fmla="*/ 423 w 1012"/>
                <a:gd name="T13" fmla="*/ 476 h 544"/>
                <a:gd name="T14" fmla="*/ 650 w 1012"/>
                <a:gd name="T15" fmla="*/ 385 h 544"/>
                <a:gd name="T16" fmla="*/ 740 w 1012"/>
                <a:gd name="T17" fmla="*/ 431 h 544"/>
                <a:gd name="T18" fmla="*/ 740 w 1012"/>
                <a:gd name="T19" fmla="*/ 476 h 544"/>
                <a:gd name="T20" fmla="*/ 967 w 1012"/>
                <a:gd name="T21" fmla="*/ 476 h 544"/>
                <a:gd name="T22" fmla="*/ 967 w 1012"/>
                <a:gd name="T23" fmla="*/ 68 h 544"/>
                <a:gd name="T24" fmla="*/ 695 w 1012"/>
                <a:gd name="T25" fmla="*/ 68 h 5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12"/>
                <a:gd name="T40" fmla="*/ 0 h 544"/>
                <a:gd name="T41" fmla="*/ 1012 w 1012"/>
                <a:gd name="T42" fmla="*/ 544 h 5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4" name="Freeform 40"/>
            <p:cNvSpPr>
              <a:spLocks/>
            </p:cNvSpPr>
            <p:nvPr/>
          </p:nvSpPr>
          <p:spPr bwMode="auto">
            <a:xfrm>
              <a:off x="3107" y="2999"/>
              <a:ext cx="408" cy="295"/>
            </a:xfrm>
            <a:custGeom>
              <a:avLst/>
              <a:gdLst>
                <a:gd name="T0" fmla="*/ 695 w 1012"/>
                <a:gd name="T1" fmla="*/ 68 h 544"/>
                <a:gd name="T2" fmla="*/ 650 w 1012"/>
                <a:gd name="T3" fmla="*/ 204 h 544"/>
                <a:gd name="T4" fmla="*/ 559 w 1012"/>
                <a:gd name="T5" fmla="*/ 249 h 544"/>
                <a:gd name="T6" fmla="*/ 196 w 1012"/>
                <a:gd name="T7" fmla="*/ 295 h 544"/>
                <a:gd name="T8" fmla="*/ 60 w 1012"/>
                <a:gd name="T9" fmla="*/ 385 h 544"/>
                <a:gd name="T10" fmla="*/ 60 w 1012"/>
                <a:gd name="T11" fmla="*/ 476 h 544"/>
                <a:gd name="T12" fmla="*/ 423 w 1012"/>
                <a:gd name="T13" fmla="*/ 476 h 544"/>
                <a:gd name="T14" fmla="*/ 650 w 1012"/>
                <a:gd name="T15" fmla="*/ 385 h 544"/>
                <a:gd name="T16" fmla="*/ 740 w 1012"/>
                <a:gd name="T17" fmla="*/ 431 h 544"/>
                <a:gd name="T18" fmla="*/ 740 w 1012"/>
                <a:gd name="T19" fmla="*/ 476 h 544"/>
                <a:gd name="T20" fmla="*/ 967 w 1012"/>
                <a:gd name="T21" fmla="*/ 476 h 544"/>
                <a:gd name="T22" fmla="*/ 967 w 1012"/>
                <a:gd name="T23" fmla="*/ 68 h 544"/>
                <a:gd name="T24" fmla="*/ 695 w 1012"/>
                <a:gd name="T25" fmla="*/ 68 h 5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12"/>
                <a:gd name="T40" fmla="*/ 0 h 544"/>
                <a:gd name="T41" fmla="*/ 1012 w 1012"/>
                <a:gd name="T42" fmla="*/ 544 h 5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5" name="Freeform 41"/>
            <p:cNvSpPr>
              <a:spLocks/>
            </p:cNvSpPr>
            <p:nvPr/>
          </p:nvSpPr>
          <p:spPr bwMode="auto">
            <a:xfrm flipH="1">
              <a:off x="4196" y="1978"/>
              <a:ext cx="121" cy="220"/>
            </a:xfrm>
            <a:custGeom>
              <a:avLst/>
              <a:gdLst>
                <a:gd name="T0" fmla="*/ 340 w 643"/>
                <a:gd name="T1" fmla="*/ 46 h 1082"/>
                <a:gd name="T2" fmla="*/ 23 w 643"/>
                <a:gd name="T3" fmla="*/ 635 h 1082"/>
                <a:gd name="T4" fmla="*/ 204 w 643"/>
                <a:gd name="T5" fmla="*/ 1044 h 1082"/>
                <a:gd name="T6" fmla="*/ 477 w 643"/>
                <a:gd name="T7" fmla="*/ 862 h 1082"/>
                <a:gd name="T8" fmla="*/ 431 w 643"/>
                <a:gd name="T9" fmla="*/ 726 h 1082"/>
                <a:gd name="T10" fmla="*/ 295 w 643"/>
                <a:gd name="T11" fmla="*/ 817 h 1082"/>
                <a:gd name="T12" fmla="*/ 250 w 643"/>
                <a:gd name="T13" fmla="*/ 681 h 1082"/>
                <a:gd name="T14" fmla="*/ 386 w 643"/>
                <a:gd name="T15" fmla="*/ 635 h 1082"/>
                <a:gd name="T16" fmla="*/ 340 w 643"/>
                <a:gd name="T17" fmla="*/ 272 h 1082"/>
                <a:gd name="T18" fmla="*/ 431 w 643"/>
                <a:gd name="T19" fmla="*/ 726 h 1082"/>
                <a:gd name="T20" fmla="*/ 613 w 643"/>
                <a:gd name="T21" fmla="*/ 681 h 1082"/>
                <a:gd name="T22" fmla="*/ 567 w 643"/>
                <a:gd name="T23" fmla="*/ 363 h 1082"/>
                <a:gd name="T24" fmla="*/ 613 w 643"/>
                <a:gd name="T25" fmla="*/ 91 h 1082"/>
                <a:gd name="T26" fmla="*/ 386 w 643"/>
                <a:gd name="T27" fmla="*/ 0 h 1082"/>
                <a:gd name="T28" fmla="*/ 340 w 643"/>
                <a:gd name="T29" fmla="*/ 91 h 108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3"/>
                <a:gd name="T46" fmla="*/ 0 h 1082"/>
                <a:gd name="T47" fmla="*/ 643 w 643"/>
                <a:gd name="T48" fmla="*/ 1082 h 108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6" name="Freeform 42"/>
            <p:cNvSpPr>
              <a:spLocks/>
            </p:cNvSpPr>
            <p:nvPr/>
          </p:nvSpPr>
          <p:spPr bwMode="auto">
            <a:xfrm>
              <a:off x="3213" y="1978"/>
              <a:ext cx="121" cy="220"/>
            </a:xfrm>
            <a:custGeom>
              <a:avLst/>
              <a:gdLst>
                <a:gd name="T0" fmla="*/ 340 w 643"/>
                <a:gd name="T1" fmla="*/ 46 h 1082"/>
                <a:gd name="T2" fmla="*/ 23 w 643"/>
                <a:gd name="T3" fmla="*/ 635 h 1082"/>
                <a:gd name="T4" fmla="*/ 204 w 643"/>
                <a:gd name="T5" fmla="*/ 1044 h 1082"/>
                <a:gd name="T6" fmla="*/ 477 w 643"/>
                <a:gd name="T7" fmla="*/ 862 h 1082"/>
                <a:gd name="T8" fmla="*/ 431 w 643"/>
                <a:gd name="T9" fmla="*/ 726 h 1082"/>
                <a:gd name="T10" fmla="*/ 295 w 643"/>
                <a:gd name="T11" fmla="*/ 817 h 1082"/>
                <a:gd name="T12" fmla="*/ 250 w 643"/>
                <a:gd name="T13" fmla="*/ 681 h 1082"/>
                <a:gd name="T14" fmla="*/ 386 w 643"/>
                <a:gd name="T15" fmla="*/ 635 h 1082"/>
                <a:gd name="T16" fmla="*/ 340 w 643"/>
                <a:gd name="T17" fmla="*/ 272 h 1082"/>
                <a:gd name="T18" fmla="*/ 431 w 643"/>
                <a:gd name="T19" fmla="*/ 726 h 1082"/>
                <a:gd name="T20" fmla="*/ 613 w 643"/>
                <a:gd name="T21" fmla="*/ 681 h 1082"/>
                <a:gd name="T22" fmla="*/ 567 w 643"/>
                <a:gd name="T23" fmla="*/ 363 h 1082"/>
                <a:gd name="T24" fmla="*/ 613 w 643"/>
                <a:gd name="T25" fmla="*/ 91 h 1082"/>
                <a:gd name="T26" fmla="*/ 386 w 643"/>
                <a:gd name="T27" fmla="*/ 0 h 1082"/>
                <a:gd name="T28" fmla="*/ 340 w 643"/>
                <a:gd name="T29" fmla="*/ 91 h 108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3"/>
                <a:gd name="T46" fmla="*/ 0 h 1082"/>
                <a:gd name="T47" fmla="*/ 643 w 643"/>
                <a:gd name="T48" fmla="*/ 1082 h 108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7" name="Freeform 43"/>
            <p:cNvSpPr>
              <a:spLocks/>
            </p:cNvSpPr>
            <p:nvPr/>
          </p:nvSpPr>
          <p:spPr bwMode="auto">
            <a:xfrm>
              <a:off x="3394" y="1328"/>
              <a:ext cx="711" cy="832"/>
            </a:xfrm>
            <a:custGeom>
              <a:avLst/>
              <a:gdLst>
                <a:gd name="T0" fmla="*/ 356 w 816"/>
                <a:gd name="T1" fmla="*/ 15 h 1059"/>
                <a:gd name="T2" fmla="*/ 38 w 816"/>
                <a:gd name="T3" fmla="*/ 197 h 1059"/>
                <a:gd name="T4" fmla="*/ 129 w 816"/>
                <a:gd name="T5" fmla="*/ 877 h 1059"/>
                <a:gd name="T6" fmla="*/ 673 w 816"/>
                <a:gd name="T7" fmla="*/ 968 h 1059"/>
                <a:gd name="T8" fmla="*/ 809 w 816"/>
                <a:gd name="T9" fmla="*/ 333 h 1059"/>
                <a:gd name="T10" fmla="*/ 718 w 816"/>
                <a:gd name="T11" fmla="*/ 106 h 1059"/>
                <a:gd name="T12" fmla="*/ 356 w 816"/>
                <a:gd name="T13" fmla="*/ 15 h 10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6"/>
                <a:gd name="T22" fmla="*/ 0 h 1059"/>
                <a:gd name="T23" fmla="*/ 816 w 816"/>
                <a:gd name="T24" fmla="*/ 1059 h 10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6" h="1059">
                  <a:moveTo>
                    <a:pt x="356" y="15"/>
                  </a:moveTo>
                  <a:cubicBezTo>
                    <a:pt x="243" y="30"/>
                    <a:pt x="76" y="53"/>
                    <a:pt x="38" y="197"/>
                  </a:cubicBezTo>
                  <a:cubicBezTo>
                    <a:pt x="0" y="341"/>
                    <a:pt x="23" y="749"/>
                    <a:pt x="129" y="877"/>
                  </a:cubicBezTo>
                  <a:cubicBezTo>
                    <a:pt x="235" y="1005"/>
                    <a:pt x="560" y="1059"/>
                    <a:pt x="673" y="968"/>
                  </a:cubicBezTo>
                  <a:cubicBezTo>
                    <a:pt x="786" y="877"/>
                    <a:pt x="802" y="477"/>
                    <a:pt x="809" y="333"/>
                  </a:cubicBezTo>
                  <a:cubicBezTo>
                    <a:pt x="816" y="189"/>
                    <a:pt x="794" y="159"/>
                    <a:pt x="718" y="106"/>
                  </a:cubicBezTo>
                  <a:cubicBezTo>
                    <a:pt x="642" y="53"/>
                    <a:pt x="469" y="0"/>
                    <a:pt x="356" y="15"/>
                  </a:cubicBezTo>
                  <a:close/>
                </a:path>
              </a:pathLst>
            </a:custGeom>
            <a:solidFill>
              <a:srgbClr val="0170A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8" name="Freeform 44"/>
            <p:cNvSpPr>
              <a:spLocks/>
            </p:cNvSpPr>
            <p:nvPr/>
          </p:nvSpPr>
          <p:spPr bwMode="auto">
            <a:xfrm>
              <a:off x="3676" y="979"/>
              <a:ext cx="218" cy="448"/>
            </a:xfrm>
            <a:custGeom>
              <a:avLst/>
              <a:gdLst>
                <a:gd name="T0" fmla="*/ 0 w 218"/>
                <a:gd name="T1" fmla="*/ 256 h 448"/>
                <a:gd name="T2" fmla="*/ 30 w 218"/>
                <a:gd name="T3" fmla="*/ 433 h 448"/>
                <a:gd name="T4" fmla="*/ 192 w 218"/>
                <a:gd name="T5" fmla="*/ 418 h 448"/>
                <a:gd name="T6" fmla="*/ 140 w 218"/>
                <a:gd name="T7" fmla="*/ 270 h 448"/>
                <a:gd name="T8" fmla="*/ 89 w 218"/>
                <a:gd name="T9" fmla="*/ 130 h 448"/>
                <a:gd name="T10" fmla="*/ 0 w 218"/>
                <a:gd name="T11" fmla="*/ 256 h 4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8"/>
                <a:gd name="T19" fmla="*/ 0 h 448"/>
                <a:gd name="T20" fmla="*/ 218 w 218"/>
                <a:gd name="T21" fmla="*/ 448 h 4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8" h="448">
                  <a:moveTo>
                    <a:pt x="0" y="256"/>
                  </a:moveTo>
                  <a:cubicBezTo>
                    <a:pt x="14" y="315"/>
                    <a:pt x="9" y="375"/>
                    <a:pt x="30" y="433"/>
                  </a:cubicBezTo>
                  <a:cubicBezTo>
                    <a:pt x="84" y="428"/>
                    <a:pt x="147" y="448"/>
                    <a:pt x="192" y="418"/>
                  </a:cubicBezTo>
                  <a:cubicBezTo>
                    <a:pt x="218" y="401"/>
                    <a:pt x="158" y="288"/>
                    <a:pt x="140" y="270"/>
                  </a:cubicBezTo>
                  <a:cubicBezTo>
                    <a:pt x="119" y="0"/>
                    <a:pt x="167" y="77"/>
                    <a:pt x="89" y="130"/>
                  </a:cubicBezTo>
                  <a:cubicBezTo>
                    <a:pt x="65" y="178"/>
                    <a:pt x="24" y="207"/>
                    <a:pt x="0" y="25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499" name="Group 45"/>
            <p:cNvGrpSpPr>
              <a:grpSpLocks/>
            </p:cNvGrpSpPr>
            <p:nvPr/>
          </p:nvGrpSpPr>
          <p:grpSpPr bwMode="auto">
            <a:xfrm>
              <a:off x="3528" y="935"/>
              <a:ext cx="351" cy="408"/>
              <a:chOff x="2983" y="754"/>
              <a:chExt cx="1857" cy="2126"/>
            </a:xfrm>
          </p:grpSpPr>
          <p:sp>
            <p:nvSpPr>
              <p:cNvPr id="19506" name="Freeform 46"/>
              <p:cNvSpPr>
                <a:spLocks/>
              </p:cNvSpPr>
              <p:nvPr/>
            </p:nvSpPr>
            <p:spPr bwMode="auto">
              <a:xfrm>
                <a:off x="2983" y="798"/>
                <a:ext cx="1640" cy="2082"/>
              </a:xfrm>
              <a:custGeom>
                <a:avLst/>
                <a:gdLst>
                  <a:gd name="T0" fmla="*/ 820 w 1640"/>
                  <a:gd name="T1" fmla="*/ 7 h 2082"/>
                  <a:gd name="T2" fmla="*/ 539 w 1640"/>
                  <a:gd name="T3" fmla="*/ 81 h 2082"/>
                  <a:gd name="T4" fmla="*/ 333 w 1640"/>
                  <a:gd name="T5" fmla="*/ 192 h 2082"/>
                  <a:gd name="T6" fmla="*/ 222 w 1640"/>
                  <a:gd name="T7" fmla="*/ 302 h 2082"/>
                  <a:gd name="T8" fmla="*/ 89 w 1640"/>
                  <a:gd name="T9" fmla="*/ 516 h 2082"/>
                  <a:gd name="T10" fmla="*/ 170 w 1640"/>
                  <a:gd name="T11" fmla="*/ 627 h 2082"/>
                  <a:gd name="T12" fmla="*/ 155 w 1640"/>
                  <a:gd name="T13" fmla="*/ 1070 h 2082"/>
                  <a:gd name="T14" fmla="*/ 96 w 1640"/>
                  <a:gd name="T15" fmla="*/ 1196 h 2082"/>
                  <a:gd name="T16" fmla="*/ 0 w 1640"/>
                  <a:gd name="T17" fmla="*/ 1366 h 2082"/>
                  <a:gd name="T18" fmla="*/ 185 w 1640"/>
                  <a:gd name="T19" fmla="*/ 1580 h 2082"/>
                  <a:gd name="T20" fmla="*/ 237 w 1640"/>
                  <a:gd name="T21" fmla="*/ 1632 h 2082"/>
                  <a:gd name="T22" fmla="*/ 355 w 1640"/>
                  <a:gd name="T23" fmla="*/ 1764 h 2082"/>
                  <a:gd name="T24" fmla="*/ 569 w 1640"/>
                  <a:gd name="T25" fmla="*/ 2067 h 2082"/>
                  <a:gd name="T26" fmla="*/ 857 w 1640"/>
                  <a:gd name="T27" fmla="*/ 2052 h 2082"/>
                  <a:gd name="T28" fmla="*/ 1005 w 1640"/>
                  <a:gd name="T29" fmla="*/ 1956 h 2082"/>
                  <a:gd name="T30" fmla="*/ 1167 w 1640"/>
                  <a:gd name="T31" fmla="*/ 1816 h 2082"/>
                  <a:gd name="T32" fmla="*/ 1293 w 1640"/>
                  <a:gd name="T33" fmla="*/ 1683 h 2082"/>
                  <a:gd name="T34" fmla="*/ 1330 w 1640"/>
                  <a:gd name="T35" fmla="*/ 1609 h 2082"/>
                  <a:gd name="T36" fmla="*/ 1389 w 1640"/>
                  <a:gd name="T37" fmla="*/ 1462 h 2082"/>
                  <a:gd name="T38" fmla="*/ 1485 w 1640"/>
                  <a:gd name="T39" fmla="*/ 1373 h 2082"/>
                  <a:gd name="T40" fmla="*/ 1573 w 1640"/>
                  <a:gd name="T41" fmla="*/ 1255 h 2082"/>
                  <a:gd name="T42" fmla="*/ 1640 w 1640"/>
                  <a:gd name="T43" fmla="*/ 1107 h 2082"/>
                  <a:gd name="T44" fmla="*/ 1485 w 1640"/>
                  <a:gd name="T45" fmla="*/ 967 h 2082"/>
                  <a:gd name="T46" fmla="*/ 1359 w 1640"/>
                  <a:gd name="T47" fmla="*/ 967 h 2082"/>
                  <a:gd name="T48" fmla="*/ 1293 w 1640"/>
                  <a:gd name="T49" fmla="*/ 886 h 2082"/>
                  <a:gd name="T50" fmla="*/ 1204 w 1640"/>
                  <a:gd name="T51" fmla="*/ 672 h 2082"/>
                  <a:gd name="T52" fmla="*/ 997 w 1640"/>
                  <a:gd name="T53" fmla="*/ 539 h 2082"/>
                  <a:gd name="T54" fmla="*/ 975 w 1640"/>
                  <a:gd name="T55" fmla="*/ 295 h 2082"/>
                  <a:gd name="T56" fmla="*/ 909 w 1640"/>
                  <a:gd name="T57" fmla="*/ 324 h 2082"/>
                  <a:gd name="T58" fmla="*/ 643 w 1640"/>
                  <a:gd name="T59" fmla="*/ 391 h 2082"/>
                  <a:gd name="T60" fmla="*/ 599 w 1640"/>
                  <a:gd name="T61" fmla="*/ 413 h 2082"/>
                  <a:gd name="T62" fmla="*/ 473 w 1640"/>
                  <a:gd name="T63" fmla="*/ 531 h 2082"/>
                  <a:gd name="T64" fmla="*/ 67 w 1640"/>
                  <a:gd name="T65" fmla="*/ 605 h 20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40"/>
                  <a:gd name="T100" fmla="*/ 0 h 2082"/>
                  <a:gd name="T101" fmla="*/ 1640 w 1640"/>
                  <a:gd name="T102" fmla="*/ 2082 h 20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40" h="2082">
                    <a:moveTo>
                      <a:pt x="1182" y="29"/>
                    </a:moveTo>
                    <a:cubicBezTo>
                      <a:pt x="1053" y="16"/>
                      <a:pt x="949" y="0"/>
                      <a:pt x="820" y="7"/>
                    </a:cubicBezTo>
                    <a:cubicBezTo>
                      <a:pt x="777" y="15"/>
                      <a:pt x="738" y="29"/>
                      <a:pt x="695" y="36"/>
                    </a:cubicBezTo>
                    <a:cubicBezTo>
                      <a:pt x="648" y="52"/>
                      <a:pt x="580" y="53"/>
                      <a:pt x="539" y="81"/>
                    </a:cubicBezTo>
                    <a:cubicBezTo>
                      <a:pt x="508" y="102"/>
                      <a:pt x="445" y="126"/>
                      <a:pt x="407" y="140"/>
                    </a:cubicBezTo>
                    <a:cubicBezTo>
                      <a:pt x="384" y="162"/>
                      <a:pt x="357" y="172"/>
                      <a:pt x="333" y="192"/>
                    </a:cubicBezTo>
                    <a:cubicBezTo>
                      <a:pt x="285" y="232"/>
                      <a:pt x="337" y="198"/>
                      <a:pt x="288" y="228"/>
                    </a:cubicBezTo>
                    <a:cubicBezTo>
                      <a:pt x="244" y="290"/>
                      <a:pt x="268" y="267"/>
                      <a:pt x="222" y="302"/>
                    </a:cubicBezTo>
                    <a:cubicBezTo>
                      <a:pt x="211" y="335"/>
                      <a:pt x="177" y="356"/>
                      <a:pt x="155" y="384"/>
                    </a:cubicBezTo>
                    <a:cubicBezTo>
                      <a:pt x="123" y="426"/>
                      <a:pt x="118" y="474"/>
                      <a:pt x="89" y="516"/>
                    </a:cubicBezTo>
                    <a:cubicBezTo>
                      <a:pt x="91" y="543"/>
                      <a:pt x="76" y="579"/>
                      <a:pt x="96" y="598"/>
                    </a:cubicBezTo>
                    <a:cubicBezTo>
                      <a:pt x="159" y="657"/>
                      <a:pt x="212" y="565"/>
                      <a:pt x="170" y="627"/>
                    </a:cubicBezTo>
                    <a:cubicBezTo>
                      <a:pt x="158" y="718"/>
                      <a:pt x="129" y="833"/>
                      <a:pt x="185" y="915"/>
                    </a:cubicBezTo>
                    <a:cubicBezTo>
                      <a:pt x="202" y="968"/>
                      <a:pt x="185" y="1025"/>
                      <a:pt x="155" y="1070"/>
                    </a:cubicBezTo>
                    <a:cubicBezTo>
                      <a:pt x="136" y="1132"/>
                      <a:pt x="150" y="1102"/>
                      <a:pt x="111" y="1159"/>
                    </a:cubicBezTo>
                    <a:cubicBezTo>
                      <a:pt x="104" y="1170"/>
                      <a:pt x="101" y="1184"/>
                      <a:pt x="96" y="1196"/>
                    </a:cubicBezTo>
                    <a:cubicBezTo>
                      <a:pt x="80" y="1232"/>
                      <a:pt x="59" y="1267"/>
                      <a:pt x="37" y="1299"/>
                    </a:cubicBezTo>
                    <a:cubicBezTo>
                      <a:pt x="29" y="1323"/>
                      <a:pt x="0" y="1366"/>
                      <a:pt x="0" y="1366"/>
                    </a:cubicBezTo>
                    <a:cubicBezTo>
                      <a:pt x="63" y="1404"/>
                      <a:pt x="138" y="1410"/>
                      <a:pt x="207" y="1432"/>
                    </a:cubicBezTo>
                    <a:cubicBezTo>
                      <a:pt x="262" y="1470"/>
                      <a:pt x="214" y="1538"/>
                      <a:pt x="185" y="1580"/>
                    </a:cubicBezTo>
                    <a:cubicBezTo>
                      <a:pt x="187" y="1587"/>
                      <a:pt x="187" y="1597"/>
                      <a:pt x="192" y="1602"/>
                    </a:cubicBezTo>
                    <a:cubicBezTo>
                      <a:pt x="205" y="1615"/>
                      <a:pt x="237" y="1632"/>
                      <a:pt x="237" y="1632"/>
                    </a:cubicBezTo>
                    <a:cubicBezTo>
                      <a:pt x="250" y="1674"/>
                      <a:pt x="225" y="1705"/>
                      <a:pt x="274" y="1720"/>
                    </a:cubicBezTo>
                    <a:cubicBezTo>
                      <a:pt x="299" y="1737"/>
                      <a:pt x="355" y="1764"/>
                      <a:pt x="355" y="1764"/>
                    </a:cubicBezTo>
                    <a:cubicBezTo>
                      <a:pt x="377" y="1787"/>
                      <a:pt x="389" y="1812"/>
                      <a:pt x="407" y="1838"/>
                    </a:cubicBezTo>
                    <a:cubicBezTo>
                      <a:pt x="426" y="1936"/>
                      <a:pt x="466" y="2032"/>
                      <a:pt x="569" y="2067"/>
                    </a:cubicBezTo>
                    <a:cubicBezTo>
                      <a:pt x="607" y="2080"/>
                      <a:pt x="682" y="2080"/>
                      <a:pt x="709" y="2082"/>
                    </a:cubicBezTo>
                    <a:cubicBezTo>
                      <a:pt x="736" y="2078"/>
                      <a:pt x="821" y="2072"/>
                      <a:pt x="857" y="2052"/>
                    </a:cubicBezTo>
                    <a:cubicBezTo>
                      <a:pt x="881" y="2038"/>
                      <a:pt x="900" y="2016"/>
                      <a:pt x="923" y="2001"/>
                    </a:cubicBezTo>
                    <a:cubicBezTo>
                      <a:pt x="948" y="1984"/>
                      <a:pt x="980" y="1974"/>
                      <a:pt x="1005" y="1956"/>
                    </a:cubicBezTo>
                    <a:cubicBezTo>
                      <a:pt x="1047" y="1926"/>
                      <a:pt x="1080" y="1883"/>
                      <a:pt x="1123" y="1853"/>
                    </a:cubicBezTo>
                    <a:cubicBezTo>
                      <a:pt x="1153" y="1810"/>
                      <a:pt x="1120" y="1850"/>
                      <a:pt x="1167" y="1816"/>
                    </a:cubicBezTo>
                    <a:cubicBezTo>
                      <a:pt x="1200" y="1792"/>
                      <a:pt x="1180" y="1794"/>
                      <a:pt x="1211" y="1764"/>
                    </a:cubicBezTo>
                    <a:cubicBezTo>
                      <a:pt x="1239" y="1737"/>
                      <a:pt x="1270" y="1716"/>
                      <a:pt x="1293" y="1683"/>
                    </a:cubicBezTo>
                    <a:cubicBezTo>
                      <a:pt x="1314" y="1618"/>
                      <a:pt x="1280" y="1711"/>
                      <a:pt x="1322" y="1639"/>
                    </a:cubicBezTo>
                    <a:cubicBezTo>
                      <a:pt x="1327" y="1630"/>
                      <a:pt x="1326" y="1619"/>
                      <a:pt x="1330" y="1609"/>
                    </a:cubicBezTo>
                    <a:cubicBezTo>
                      <a:pt x="1338" y="1591"/>
                      <a:pt x="1351" y="1576"/>
                      <a:pt x="1359" y="1558"/>
                    </a:cubicBezTo>
                    <a:cubicBezTo>
                      <a:pt x="1373" y="1527"/>
                      <a:pt x="1378" y="1494"/>
                      <a:pt x="1389" y="1462"/>
                    </a:cubicBezTo>
                    <a:cubicBezTo>
                      <a:pt x="1402" y="1424"/>
                      <a:pt x="1398" y="1388"/>
                      <a:pt x="1433" y="1366"/>
                    </a:cubicBezTo>
                    <a:cubicBezTo>
                      <a:pt x="1450" y="1368"/>
                      <a:pt x="1468" y="1376"/>
                      <a:pt x="1485" y="1373"/>
                    </a:cubicBezTo>
                    <a:cubicBezTo>
                      <a:pt x="1512" y="1368"/>
                      <a:pt x="1516" y="1316"/>
                      <a:pt x="1529" y="1299"/>
                    </a:cubicBezTo>
                    <a:cubicBezTo>
                      <a:pt x="1542" y="1283"/>
                      <a:pt x="1561" y="1272"/>
                      <a:pt x="1573" y="1255"/>
                    </a:cubicBezTo>
                    <a:cubicBezTo>
                      <a:pt x="1585" y="1238"/>
                      <a:pt x="1598" y="1220"/>
                      <a:pt x="1610" y="1203"/>
                    </a:cubicBezTo>
                    <a:cubicBezTo>
                      <a:pt x="1628" y="1178"/>
                      <a:pt x="1630" y="1136"/>
                      <a:pt x="1640" y="1107"/>
                    </a:cubicBezTo>
                    <a:cubicBezTo>
                      <a:pt x="1623" y="973"/>
                      <a:pt x="1637" y="1017"/>
                      <a:pt x="1588" y="945"/>
                    </a:cubicBezTo>
                    <a:cubicBezTo>
                      <a:pt x="1546" y="950"/>
                      <a:pt x="1523" y="955"/>
                      <a:pt x="1485" y="967"/>
                    </a:cubicBezTo>
                    <a:cubicBezTo>
                      <a:pt x="1429" y="1023"/>
                      <a:pt x="1441" y="1001"/>
                      <a:pt x="1426" y="923"/>
                    </a:cubicBezTo>
                    <a:cubicBezTo>
                      <a:pt x="1401" y="938"/>
                      <a:pt x="1387" y="958"/>
                      <a:pt x="1359" y="967"/>
                    </a:cubicBezTo>
                    <a:cubicBezTo>
                      <a:pt x="1332" y="1007"/>
                      <a:pt x="1307" y="998"/>
                      <a:pt x="1256" y="1004"/>
                    </a:cubicBezTo>
                    <a:cubicBezTo>
                      <a:pt x="1240" y="960"/>
                      <a:pt x="1278" y="927"/>
                      <a:pt x="1293" y="886"/>
                    </a:cubicBezTo>
                    <a:cubicBezTo>
                      <a:pt x="1288" y="834"/>
                      <a:pt x="1288" y="782"/>
                      <a:pt x="1278" y="731"/>
                    </a:cubicBezTo>
                    <a:cubicBezTo>
                      <a:pt x="1271" y="697"/>
                      <a:pt x="1228" y="686"/>
                      <a:pt x="1204" y="672"/>
                    </a:cubicBezTo>
                    <a:cubicBezTo>
                      <a:pt x="1163" y="648"/>
                      <a:pt x="1129" y="619"/>
                      <a:pt x="1086" y="598"/>
                    </a:cubicBezTo>
                    <a:cubicBezTo>
                      <a:pt x="1059" y="571"/>
                      <a:pt x="1033" y="550"/>
                      <a:pt x="997" y="539"/>
                    </a:cubicBezTo>
                    <a:cubicBezTo>
                      <a:pt x="932" y="471"/>
                      <a:pt x="965" y="396"/>
                      <a:pt x="990" y="317"/>
                    </a:cubicBezTo>
                    <a:cubicBezTo>
                      <a:pt x="985" y="310"/>
                      <a:pt x="984" y="297"/>
                      <a:pt x="975" y="295"/>
                    </a:cubicBezTo>
                    <a:cubicBezTo>
                      <a:pt x="966" y="293"/>
                      <a:pt x="961" y="306"/>
                      <a:pt x="953" y="310"/>
                    </a:cubicBezTo>
                    <a:cubicBezTo>
                      <a:pt x="939" y="316"/>
                      <a:pt x="923" y="319"/>
                      <a:pt x="909" y="324"/>
                    </a:cubicBezTo>
                    <a:cubicBezTo>
                      <a:pt x="855" y="344"/>
                      <a:pt x="803" y="352"/>
                      <a:pt x="746" y="361"/>
                    </a:cubicBezTo>
                    <a:cubicBezTo>
                      <a:pt x="712" y="373"/>
                      <a:pt x="677" y="380"/>
                      <a:pt x="643" y="391"/>
                    </a:cubicBezTo>
                    <a:cubicBezTo>
                      <a:pt x="636" y="396"/>
                      <a:pt x="629" y="402"/>
                      <a:pt x="621" y="406"/>
                    </a:cubicBezTo>
                    <a:cubicBezTo>
                      <a:pt x="614" y="409"/>
                      <a:pt x="605" y="409"/>
                      <a:pt x="599" y="413"/>
                    </a:cubicBezTo>
                    <a:cubicBezTo>
                      <a:pt x="539" y="452"/>
                      <a:pt x="609" y="423"/>
                      <a:pt x="554" y="443"/>
                    </a:cubicBezTo>
                    <a:cubicBezTo>
                      <a:pt x="535" y="462"/>
                      <a:pt x="497" y="515"/>
                      <a:pt x="473" y="531"/>
                    </a:cubicBezTo>
                    <a:cubicBezTo>
                      <a:pt x="383" y="592"/>
                      <a:pt x="235" y="580"/>
                      <a:pt x="141" y="583"/>
                    </a:cubicBezTo>
                    <a:cubicBezTo>
                      <a:pt x="126" y="588"/>
                      <a:pt x="76" y="596"/>
                      <a:pt x="67" y="605"/>
                    </a:cubicBezTo>
                    <a:cubicBezTo>
                      <a:pt x="65" y="607"/>
                      <a:pt x="72" y="610"/>
                      <a:pt x="74" y="612"/>
                    </a:cubicBezTo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07" name="Freeform 47"/>
              <p:cNvSpPr>
                <a:spLocks/>
              </p:cNvSpPr>
              <p:nvPr/>
            </p:nvSpPr>
            <p:spPr bwMode="auto">
              <a:xfrm>
                <a:off x="2990" y="754"/>
                <a:ext cx="1850" cy="1724"/>
              </a:xfrm>
              <a:custGeom>
                <a:avLst/>
                <a:gdLst>
                  <a:gd name="T0" fmla="*/ 897 w 1850"/>
                  <a:gd name="T1" fmla="*/ 317 h 1498"/>
                  <a:gd name="T2" fmla="*/ 683 w 1850"/>
                  <a:gd name="T3" fmla="*/ 369 h 1498"/>
                  <a:gd name="T4" fmla="*/ 572 w 1850"/>
                  <a:gd name="T5" fmla="*/ 406 h 1498"/>
                  <a:gd name="T6" fmla="*/ 520 w 1850"/>
                  <a:gd name="T7" fmla="*/ 435 h 1498"/>
                  <a:gd name="T8" fmla="*/ 343 w 1850"/>
                  <a:gd name="T9" fmla="*/ 546 h 1498"/>
                  <a:gd name="T10" fmla="*/ 181 w 1850"/>
                  <a:gd name="T11" fmla="*/ 554 h 1498"/>
                  <a:gd name="T12" fmla="*/ 18 w 1850"/>
                  <a:gd name="T13" fmla="*/ 546 h 1498"/>
                  <a:gd name="T14" fmla="*/ 63 w 1850"/>
                  <a:gd name="T15" fmla="*/ 502 h 1498"/>
                  <a:gd name="T16" fmla="*/ 114 w 1850"/>
                  <a:gd name="T17" fmla="*/ 428 h 1498"/>
                  <a:gd name="T18" fmla="*/ 247 w 1850"/>
                  <a:gd name="T19" fmla="*/ 214 h 1498"/>
                  <a:gd name="T20" fmla="*/ 269 w 1850"/>
                  <a:gd name="T21" fmla="*/ 192 h 1498"/>
                  <a:gd name="T22" fmla="*/ 299 w 1850"/>
                  <a:gd name="T23" fmla="*/ 177 h 1498"/>
                  <a:gd name="T24" fmla="*/ 314 w 1850"/>
                  <a:gd name="T25" fmla="*/ 155 h 1498"/>
                  <a:gd name="T26" fmla="*/ 380 w 1850"/>
                  <a:gd name="T27" fmla="*/ 125 h 1498"/>
                  <a:gd name="T28" fmla="*/ 491 w 1850"/>
                  <a:gd name="T29" fmla="*/ 59 h 1498"/>
                  <a:gd name="T30" fmla="*/ 565 w 1850"/>
                  <a:gd name="T31" fmla="*/ 0 h 1498"/>
                  <a:gd name="T32" fmla="*/ 1222 w 1850"/>
                  <a:gd name="T33" fmla="*/ 22 h 1498"/>
                  <a:gd name="T34" fmla="*/ 1362 w 1850"/>
                  <a:gd name="T35" fmla="*/ 44 h 1498"/>
                  <a:gd name="T36" fmla="*/ 1443 w 1850"/>
                  <a:gd name="T37" fmla="*/ 66 h 1498"/>
                  <a:gd name="T38" fmla="*/ 1547 w 1850"/>
                  <a:gd name="T39" fmla="*/ 140 h 1498"/>
                  <a:gd name="T40" fmla="*/ 1650 w 1850"/>
                  <a:gd name="T41" fmla="*/ 214 h 1498"/>
                  <a:gd name="T42" fmla="*/ 1739 w 1850"/>
                  <a:gd name="T43" fmla="*/ 332 h 1498"/>
                  <a:gd name="T44" fmla="*/ 1761 w 1850"/>
                  <a:gd name="T45" fmla="*/ 664 h 1498"/>
                  <a:gd name="T46" fmla="*/ 1783 w 1850"/>
                  <a:gd name="T47" fmla="*/ 967 h 1498"/>
                  <a:gd name="T48" fmla="*/ 1798 w 1850"/>
                  <a:gd name="T49" fmla="*/ 1152 h 1498"/>
                  <a:gd name="T50" fmla="*/ 1850 w 1850"/>
                  <a:gd name="T51" fmla="*/ 1447 h 1498"/>
                  <a:gd name="T52" fmla="*/ 1835 w 1850"/>
                  <a:gd name="T53" fmla="*/ 1491 h 1498"/>
                  <a:gd name="T54" fmla="*/ 1783 w 1850"/>
                  <a:gd name="T55" fmla="*/ 1477 h 1498"/>
                  <a:gd name="T56" fmla="*/ 1650 w 1850"/>
                  <a:gd name="T57" fmla="*/ 1403 h 1498"/>
                  <a:gd name="T58" fmla="*/ 1613 w 1850"/>
                  <a:gd name="T59" fmla="*/ 1388 h 1498"/>
                  <a:gd name="T60" fmla="*/ 1569 w 1850"/>
                  <a:gd name="T61" fmla="*/ 1358 h 1498"/>
                  <a:gd name="T62" fmla="*/ 1532 w 1850"/>
                  <a:gd name="T63" fmla="*/ 1322 h 1498"/>
                  <a:gd name="T64" fmla="*/ 1495 w 1850"/>
                  <a:gd name="T65" fmla="*/ 1277 h 1498"/>
                  <a:gd name="T66" fmla="*/ 1532 w 1850"/>
                  <a:gd name="T67" fmla="*/ 1203 h 1498"/>
                  <a:gd name="T68" fmla="*/ 1576 w 1850"/>
                  <a:gd name="T69" fmla="*/ 1174 h 1498"/>
                  <a:gd name="T70" fmla="*/ 1554 w 1850"/>
                  <a:gd name="T71" fmla="*/ 915 h 1498"/>
                  <a:gd name="T72" fmla="*/ 1466 w 1850"/>
                  <a:gd name="T73" fmla="*/ 952 h 1498"/>
                  <a:gd name="T74" fmla="*/ 1466 w 1850"/>
                  <a:gd name="T75" fmla="*/ 952 h 1498"/>
                  <a:gd name="T76" fmla="*/ 1384 w 1850"/>
                  <a:gd name="T77" fmla="*/ 982 h 1498"/>
                  <a:gd name="T78" fmla="*/ 1340 w 1850"/>
                  <a:gd name="T79" fmla="*/ 1011 h 1498"/>
                  <a:gd name="T80" fmla="*/ 1237 w 1850"/>
                  <a:gd name="T81" fmla="*/ 1026 h 1498"/>
                  <a:gd name="T82" fmla="*/ 1170 w 1850"/>
                  <a:gd name="T83" fmla="*/ 1011 h 1498"/>
                  <a:gd name="T84" fmla="*/ 1155 w 1850"/>
                  <a:gd name="T85" fmla="*/ 989 h 1498"/>
                  <a:gd name="T86" fmla="*/ 1185 w 1850"/>
                  <a:gd name="T87" fmla="*/ 805 h 1498"/>
                  <a:gd name="T88" fmla="*/ 1089 w 1850"/>
                  <a:gd name="T89" fmla="*/ 657 h 1498"/>
                  <a:gd name="T90" fmla="*/ 971 w 1850"/>
                  <a:gd name="T91" fmla="*/ 598 h 1498"/>
                  <a:gd name="T92" fmla="*/ 882 w 1850"/>
                  <a:gd name="T93" fmla="*/ 517 h 1498"/>
                  <a:gd name="T94" fmla="*/ 867 w 1850"/>
                  <a:gd name="T95" fmla="*/ 472 h 1498"/>
                  <a:gd name="T96" fmla="*/ 816 w 1850"/>
                  <a:gd name="T97" fmla="*/ 325 h 149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850"/>
                  <a:gd name="T148" fmla="*/ 0 h 1498"/>
                  <a:gd name="T149" fmla="*/ 1850 w 1850"/>
                  <a:gd name="T150" fmla="*/ 1498 h 149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850" h="1498">
                    <a:moveTo>
                      <a:pt x="897" y="317"/>
                    </a:moveTo>
                    <a:cubicBezTo>
                      <a:pt x="824" y="330"/>
                      <a:pt x="755" y="352"/>
                      <a:pt x="683" y="369"/>
                    </a:cubicBezTo>
                    <a:cubicBezTo>
                      <a:pt x="647" y="387"/>
                      <a:pt x="611" y="396"/>
                      <a:pt x="572" y="406"/>
                    </a:cubicBezTo>
                    <a:cubicBezTo>
                      <a:pt x="556" y="417"/>
                      <a:pt x="536" y="423"/>
                      <a:pt x="520" y="435"/>
                    </a:cubicBezTo>
                    <a:cubicBezTo>
                      <a:pt x="472" y="469"/>
                      <a:pt x="408" y="541"/>
                      <a:pt x="343" y="546"/>
                    </a:cubicBezTo>
                    <a:cubicBezTo>
                      <a:pt x="289" y="550"/>
                      <a:pt x="235" y="551"/>
                      <a:pt x="181" y="554"/>
                    </a:cubicBezTo>
                    <a:cubicBezTo>
                      <a:pt x="127" y="571"/>
                      <a:pt x="86" y="588"/>
                      <a:pt x="18" y="546"/>
                    </a:cubicBezTo>
                    <a:cubicBezTo>
                      <a:pt x="0" y="535"/>
                      <a:pt x="48" y="517"/>
                      <a:pt x="63" y="502"/>
                    </a:cubicBezTo>
                    <a:cubicBezTo>
                      <a:pt x="87" y="479"/>
                      <a:pt x="100" y="459"/>
                      <a:pt x="114" y="428"/>
                    </a:cubicBezTo>
                    <a:cubicBezTo>
                      <a:pt x="145" y="357"/>
                      <a:pt x="164" y="241"/>
                      <a:pt x="247" y="214"/>
                    </a:cubicBezTo>
                    <a:cubicBezTo>
                      <a:pt x="254" y="207"/>
                      <a:pt x="261" y="198"/>
                      <a:pt x="269" y="192"/>
                    </a:cubicBezTo>
                    <a:cubicBezTo>
                      <a:pt x="278" y="186"/>
                      <a:pt x="290" y="184"/>
                      <a:pt x="299" y="177"/>
                    </a:cubicBezTo>
                    <a:cubicBezTo>
                      <a:pt x="306" y="171"/>
                      <a:pt x="307" y="161"/>
                      <a:pt x="314" y="155"/>
                    </a:cubicBezTo>
                    <a:cubicBezTo>
                      <a:pt x="331" y="141"/>
                      <a:pt x="361" y="136"/>
                      <a:pt x="380" y="125"/>
                    </a:cubicBezTo>
                    <a:cubicBezTo>
                      <a:pt x="428" y="98"/>
                      <a:pt x="437" y="77"/>
                      <a:pt x="491" y="59"/>
                    </a:cubicBezTo>
                    <a:cubicBezTo>
                      <a:pt x="515" y="35"/>
                      <a:pt x="541" y="24"/>
                      <a:pt x="565" y="0"/>
                    </a:cubicBezTo>
                    <a:cubicBezTo>
                      <a:pt x="888" y="4"/>
                      <a:pt x="982" y="0"/>
                      <a:pt x="1222" y="22"/>
                    </a:cubicBezTo>
                    <a:cubicBezTo>
                      <a:pt x="1271" y="31"/>
                      <a:pt x="1311" y="39"/>
                      <a:pt x="1362" y="44"/>
                    </a:cubicBezTo>
                    <a:cubicBezTo>
                      <a:pt x="1390" y="50"/>
                      <a:pt x="1416" y="59"/>
                      <a:pt x="1443" y="66"/>
                    </a:cubicBezTo>
                    <a:cubicBezTo>
                      <a:pt x="1477" y="90"/>
                      <a:pt x="1510" y="121"/>
                      <a:pt x="1547" y="140"/>
                    </a:cubicBezTo>
                    <a:cubicBezTo>
                      <a:pt x="1560" y="179"/>
                      <a:pt x="1614" y="195"/>
                      <a:pt x="1650" y="214"/>
                    </a:cubicBezTo>
                    <a:cubicBezTo>
                      <a:pt x="1697" y="239"/>
                      <a:pt x="1720" y="285"/>
                      <a:pt x="1739" y="332"/>
                    </a:cubicBezTo>
                    <a:cubicBezTo>
                      <a:pt x="1743" y="470"/>
                      <a:pt x="1742" y="546"/>
                      <a:pt x="1761" y="664"/>
                    </a:cubicBezTo>
                    <a:cubicBezTo>
                      <a:pt x="1766" y="817"/>
                      <a:pt x="1765" y="853"/>
                      <a:pt x="1783" y="967"/>
                    </a:cubicBezTo>
                    <a:cubicBezTo>
                      <a:pt x="1788" y="1029"/>
                      <a:pt x="1793" y="1090"/>
                      <a:pt x="1798" y="1152"/>
                    </a:cubicBezTo>
                    <a:cubicBezTo>
                      <a:pt x="1805" y="1243"/>
                      <a:pt x="1794" y="1365"/>
                      <a:pt x="1850" y="1447"/>
                    </a:cubicBezTo>
                    <a:cubicBezTo>
                      <a:pt x="1845" y="1462"/>
                      <a:pt x="1849" y="1485"/>
                      <a:pt x="1835" y="1491"/>
                    </a:cubicBezTo>
                    <a:cubicBezTo>
                      <a:pt x="1819" y="1498"/>
                      <a:pt x="1800" y="1483"/>
                      <a:pt x="1783" y="1477"/>
                    </a:cubicBezTo>
                    <a:cubicBezTo>
                      <a:pt x="1736" y="1460"/>
                      <a:pt x="1694" y="1426"/>
                      <a:pt x="1650" y="1403"/>
                    </a:cubicBezTo>
                    <a:cubicBezTo>
                      <a:pt x="1638" y="1397"/>
                      <a:pt x="1625" y="1394"/>
                      <a:pt x="1613" y="1388"/>
                    </a:cubicBezTo>
                    <a:cubicBezTo>
                      <a:pt x="1597" y="1379"/>
                      <a:pt x="1569" y="1358"/>
                      <a:pt x="1569" y="1358"/>
                    </a:cubicBezTo>
                    <a:cubicBezTo>
                      <a:pt x="1526" y="1294"/>
                      <a:pt x="1584" y="1374"/>
                      <a:pt x="1532" y="1322"/>
                    </a:cubicBezTo>
                    <a:cubicBezTo>
                      <a:pt x="1518" y="1308"/>
                      <a:pt x="1509" y="1291"/>
                      <a:pt x="1495" y="1277"/>
                    </a:cubicBezTo>
                    <a:cubicBezTo>
                      <a:pt x="1485" y="1245"/>
                      <a:pt x="1506" y="1224"/>
                      <a:pt x="1532" y="1203"/>
                    </a:cubicBezTo>
                    <a:cubicBezTo>
                      <a:pt x="1546" y="1192"/>
                      <a:pt x="1576" y="1174"/>
                      <a:pt x="1576" y="1174"/>
                    </a:cubicBezTo>
                    <a:cubicBezTo>
                      <a:pt x="1630" y="1095"/>
                      <a:pt x="1575" y="998"/>
                      <a:pt x="1554" y="915"/>
                    </a:cubicBezTo>
                    <a:cubicBezTo>
                      <a:pt x="1493" y="926"/>
                      <a:pt x="1522" y="915"/>
                      <a:pt x="1466" y="952"/>
                    </a:cubicBezTo>
                    <a:cubicBezTo>
                      <a:pt x="1437" y="960"/>
                      <a:pt x="1410" y="966"/>
                      <a:pt x="1384" y="982"/>
                    </a:cubicBezTo>
                    <a:cubicBezTo>
                      <a:pt x="1369" y="991"/>
                      <a:pt x="1357" y="1008"/>
                      <a:pt x="1340" y="1011"/>
                    </a:cubicBezTo>
                    <a:cubicBezTo>
                      <a:pt x="1277" y="1023"/>
                      <a:pt x="1311" y="1017"/>
                      <a:pt x="1237" y="1026"/>
                    </a:cubicBezTo>
                    <a:cubicBezTo>
                      <a:pt x="1215" y="1021"/>
                      <a:pt x="1191" y="1020"/>
                      <a:pt x="1170" y="1011"/>
                    </a:cubicBezTo>
                    <a:cubicBezTo>
                      <a:pt x="1162" y="1007"/>
                      <a:pt x="1156" y="998"/>
                      <a:pt x="1155" y="989"/>
                    </a:cubicBezTo>
                    <a:cubicBezTo>
                      <a:pt x="1152" y="933"/>
                      <a:pt x="1168" y="860"/>
                      <a:pt x="1185" y="805"/>
                    </a:cubicBezTo>
                    <a:cubicBezTo>
                      <a:pt x="1170" y="725"/>
                      <a:pt x="1165" y="688"/>
                      <a:pt x="1089" y="657"/>
                    </a:cubicBezTo>
                    <a:cubicBezTo>
                      <a:pt x="1056" y="624"/>
                      <a:pt x="1014" y="612"/>
                      <a:pt x="971" y="598"/>
                    </a:cubicBezTo>
                    <a:cubicBezTo>
                      <a:pt x="937" y="573"/>
                      <a:pt x="916" y="539"/>
                      <a:pt x="882" y="517"/>
                    </a:cubicBezTo>
                    <a:cubicBezTo>
                      <a:pt x="877" y="502"/>
                      <a:pt x="869" y="488"/>
                      <a:pt x="867" y="472"/>
                    </a:cubicBezTo>
                    <a:cubicBezTo>
                      <a:pt x="843" y="313"/>
                      <a:pt x="904" y="325"/>
                      <a:pt x="816" y="325"/>
                    </a:cubicBezTo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9500" name="Freeform 48"/>
            <p:cNvSpPr>
              <a:spLocks/>
            </p:cNvSpPr>
            <p:nvPr/>
          </p:nvSpPr>
          <p:spPr bwMode="auto">
            <a:xfrm>
              <a:off x="3275" y="2069"/>
              <a:ext cx="998" cy="1088"/>
            </a:xfrm>
            <a:custGeom>
              <a:avLst/>
              <a:gdLst>
                <a:gd name="T0" fmla="*/ 272 w 998"/>
                <a:gd name="T1" fmla="*/ 0 h 952"/>
                <a:gd name="T2" fmla="*/ 0 w 998"/>
                <a:gd name="T3" fmla="*/ 907 h 952"/>
                <a:gd name="T4" fmla="*/ 272 w 998"/>
                <a:gd name="T5" fmla="*/ 952 h 952"/>
                <a:gd name="T6" fmla="*/ 499 w 998"/>
                <a:gd name="T7" fmla="*/ 227 h 952"/>
                <a:gd name="T8" fmla="*/ 726 w 998"/>
                <a:gd name="T9" fmla="*/ 952 h 952"/>
                <a:gd name="T10" fmla="*/ 998 w 998"/>
                <a:gd name="T11" fmla="*/ 907 h 952"/>
                <a:gd name="T12" fmla="*/ 726 w 998"/>
                <a:gd name="T13" fmla="*/ 0 h 952"/>
                <a:gd name="T14" fmla="*/ 272 w 998"/>
                <a:gd name="T15" fmla="*/ 0 h 9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8"/>
                <a:gd name="T25" fmla="*/ 0 h 952"/>
                <a:gd name="T26" fmla="*/ 998 w 998"/>
                <a:gd name="T27" fmla="*/ 952 h 9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8" h="952">
                  <a:moveTo>
                    <a:pt x="272" y="0"/>
                  </a:moveTo>
                  <a:lnTo>
                    <a:pt x="0" y="907"/>
                  </a:lnTo>
                  <a:lnTo>
                    <a:pt x="272" y="952"/>
                  </a:lnTo>
                  <a:lnTo>
                    <a:pt x="499" y="227"/>
                  </a:lnTo>
                  <a:lnTo>
                    <a:pt x="726" y="952"/>
                  </a:lnTo>
                  <a:lnTo>
                    <a:pt x="998" y="907"/>
                  </a:lnTo>
                  <a:lnTo>
                    <a:pt x="726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0170A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01" name="Freeform 49"/>
            <p:cNvSpPr>
              <a:spLocks/>
            </p:cNvSpPr>
            <p:nvPr/>
          </p:nvSpPr>
          <p:spPr bwMode="auto">
            <a:xfrm>
              <a:off x="3198" y="1479"/>
              <a:ext cx="272" cy="590"/>
            </a:xfrm>
            <a:custGeom>
              <a:avLst/>
              <a:gdLst>
                <a:gd name="T0" fmla="*/ 227 w 272"/>
                <a:gd name="T1" fmla="*/ 0 h 771"/>
                <a:gd name="T2" fmla="*/ 0 w 272"/>
                <a:gd name="T3" fmla="*/ 726 h 771"/>
                <a:gd name="T4" fmla="*/ 182 w 272"/>
                <a:gd name="T5" fmla="*/ 771 h 771"/>
                <a:gd name="T6" fmla="*/ 272 w 272"/>
                <a:gd name="T7" fmla="*/ 363 h 771"/>
                <a:gd name="T8" fmla="*/ 227 w 272"/>
                <a:gd name="T9" fmla="*/ 0 h 7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771"/>
                <a:gd name="T17" fmla="*/ 272 w 272"/>
                <a:gd name="T18" fmla="*/ 771 h 7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771">
                  <a:moveTo>
                    <a:pt x="227" y="0"/>
                  </a:moveTo>
                  <a:lnTo>
                    <a:pt x="0" y="726"/>
                  </a:lnTo>
                  <a:lnTo>
                    <a:pt x="182" y="771"/>
                  </a:lnTo>
                  <a:lnTo>
                    <a:pt x="272" y="363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0170A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02" name="Freeform 50"/>
            <p:cNvSpPr>
              <a:spLocks/>
            </p:cNvSpPr>
            <p:nvPr/>
          </p:nvSpPr>
          <p:spPr bwMode="auto">
            <a:xfrm flipH="1">
              <a:off x="4053" y="1472"/>
              <a:ext cx="272" cy="590"/>
            </a:xfrm>
            <a:custGeom>
              <a:avLst/>
              <a:gdLst>
                <a:gd name="T0" fmla="*/ 227 w 272"/>
                <a:gd name="T1" fmla="*/ 0 h 771"/>
                <a:gd name="T2" fmla="*/ 0 w 272"/>
                <a:gd name="T3" fmla="*/ 726 h 771"/>
                <a:gd name="T4" fmla="*/ 182 w 272"/>
                <a:gd name="T5" fmla="*/ 771 h 771"/>
                <a:gd name="T6" fmla="*/ 272 w 272"/>
                <a:gd name="T7" fmla="*/ 363 h 771"/>
                <a:gd name="T8" fmla="*/ 227 w 272"/>
                <a:gd name="T9" fmla="*/ 0 h 7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771"/>
                <a:gd name="T17" fmla="*/ 272 w 272"/>
                <a:gd name="T18" fmla="*/ 771 h 7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771">
                  <a:moveTo>
                    <a:pt x="227" y="0"/>
                  </a:moveTo>
                  <a:lnTo>
                    <a:pt x="0" y="726"/>
                  </a:lnTo>
                  <a:lnTo>
                    <a:pt x="182" y="771"/>
                  </a:lnTo>
                  <a:lnTo>
                    <a:pt x="272" y="363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0170A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1" name="Text Box 7"/>
            <p:cNvSpPr txBox="1">
              <a:spLocks noChangeArrowheads="1"/>
            </p:cNvSpPr>
            <p:nvPr/>
          </p:nvSpPr>
          <p:spPr bwMode="auto">
            <a:xfrm>
              <a:off x="3306" y="1525"/>
              <a:ext cx="95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работники ГИБДД</a:t>
              </a:r>
            </a:p>
          </p:txBody>
        </p:sp>
        <p:sp>
          <p:nvSpPr>
            <p:cNvPr id="19504" name="Rectangle 53"/>
            <p:cNvSpPr>
              <a:spLocks noChangeArrowheads="1"/>
            </p:cNvSpPr>
            <p:nvPr/>
          </p:nvSpPr>
          <p:spPr bwMode="auto">
            <a:xfrm>
              <a:off x="3515" y="890"/>
              <a:ext cx="363" cy="181"/>
            </a:xfrm>
            <a:prstGeom prst="rect">
              <a:avLst/>
            </a:prstGeom>
            <a:solidFill>
              <a:srgbClr val="0170A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19505" name="Line 54"/>
            <p:cNvSpPr>
              <a:spLocks noChangeShapeType="1"/>
            </p:cNvSpPr>
            <p:nvPr/>
          </p:nvSpPr>
          <p:spPr bwMode="auto">
            <a:xfrm>
              <a:off x="3424" y="1071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Group 90"/>
          <p:cNvGrpSpPr>
            <a:grpSpLocks/>
          </p:cNvGrpSpPr>
          <p:nvPr/>
        </p:nvGrpSpPr>
        <p:grpSpPr bwMode="auto">
          <a:xfrm>
            <a:off x="4930775" y="1411288"/>
            <a:ext cx="2160588" cy="3744912"/>
            <a:chOff x="3106" y="889"/>
            <a:chExt cx="1361" cy="2359"/>
          </a:xfrm>
        </p:grpSpPr>
        <p:sp>
          <p:nvSpPr>
            <p:cNvPr id="19479" name="Freeform 57"/>
            <p:cNvSpPr>
              <a:spLocks/>
            </p:cNvSpPr>
            <p:nvPr/>
          </p:nvSpPr>
          <p:spPr bwMode="auto">
            <a:xfrm flipH="1">
              <a:off x="4059" y="2951"/>
              <a:ext cx="408" cy="295"/>
            </a:xfrm>
            <a:custGeom>
              <a:avLst/>
              <a:gdLst>
                <a:gd name="T0" fmla="*/ 695 w 1012"/>
                <a:gd name="T1" fmla="*/ 68 h 544"/>
                <a:gd name="T2" fmla="*/ 650 w 1012"/>
                <a:gd name="T3" fmla="*/ 204 h 544"/>
                <a:gd name="T4" fmla="*/ 559 w 1012"/>
                <a:gd name="T5" fmla="*/ 249 h 544"/>
                <a:gd name="T6" fmla="*/ 196 w 1012"/>
                <a:gd name="T7" fmla="*/ 295 h 544"/>
                <a:gd name="T8" fmla="*/ 60 w 1012"/>
                <a:gd name="T9" fmla="*/ 385 h 544"/>
                <a:gd name="T10" fmla="*/ 60 w 1012"/>
                <a:gd name="T11" fmla="*/ 476 h 544"/>
                <a:gd name="T12" fmla="*/ 423 w 1012"/>
                <a:gd name="T13" fmla="*/ 476 h 544"/>
                <a:gd name="T14" fmla="*/ 650 w 1012"/>
                <a:gd name="T15" fmla="*/ 385 h 544"/>
                <a:gd name="T16" fmla="*/ 740 w 1012"/>
                <a:gd name="T17" fmla="*/ 431 h 544"/>
                <a:gd name="T18" fmla="*/ 740 w 1012"/>
                <a:gd name="T19" fmla="*/ 476 h 544"/>
                <a:gd name="T20" fmla="*/ 967 w 1012"/>
                <a:gd name="T21" fmla="*/ 476 h 544"/>
                <a:gd name="T22" fmla="*/ 967 w 1012"/>
                <a:gd name="T23" fmla="*/ 68 h 544"/>
                <a:gd name="T24" fmla="*/ 695 w 1012"/>
                <a:gd name="T25" fmla="*/ 68 h 5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12"/>
                <a:gd name="T40" fmla="*/ 0 h 544"/>
                <a:gd name="T41" fmla="*/ 1012 w 1012"/>
                <a:gd name="T42" fmla="*/ 544 h 5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480" name="Group 88"/>
            <p:cNvGrpSpPr>
              <a:grpSpLocks/>
            </p:cNvGrpSpPr>
            <p:nvPr/>
          </p:nvGrpSpPr>
          <p:grpSpPr bwMode="auto">
            <a:xfrm>
              <a:off x="3106" y="889"/>
              <a:ext cx="1232" cy="2359"/>
              <a:chOff x="3106" y="889"/>
              <a:chExt cx="1232" cy="2359"/>
            </a:xfrm>
          </p:grpSpPr>
          <p:sp>
            <p:nvSpPr>
              <p:cNvPr id="19481" name="Freeform 58"/>
              <p:cNvSpPr>
                <a:spLocks/>
              </p:cNvSpPr>
              <p:nvPr/>
            </p:nvSpPr>
            <p:spPr bwMode="auto">
              <a:xfrm>
                <a:off x="3106" y="2953"/>
                <a:ext cx="408" cy="295"/>
              </a:xfrm>
              <a:custGeom>
                <a:avLst/>
                <a:gdLst>
                  <a:gd name="T0" fmla="*/ 695 w 1012"/>
                  <a:gd name="T1" fmla="*/ 68 h 544"/>
                  <a:gd name="T2" fmla="*/ 650 w 1012"/>
                  <a:gd name="T3" fmla="*/ 204 h 544"/>
                  <a:gd name="T4" fmla="*/ 559 w 1012"/>
                  <a:gd name="T5" fmla="*/ 249 h 544"/>
                  <a:gd name="T6" fmla="*/ 196 w 1012"/>
                  <a:gd name="T7" fmla="*/ 295 h 544"/>
                  <a:gd name="T8" fmla="*/ 60 w 1012"/>
                  <a:gd name="T9" fmla="*/ 385 h 544"/>
                  <a:gd name="T10" fmla="*/ 60 w 1012"/>
                  <a:gd name="T11" fmla="*/ 476 h 544"/>
                  <a:gd name="T12" fmla="*/ 423 w 1012"/>
                  <a:gd name="T13" fmla="*/ 476 h 544"/>
                  <a:gd name="T14" fmla="*/ 650 w 1012"/>
                  <a:gd name="T15" fmla="*/ 385 h 544"/>
                  <a:gd name="T16" fmla="*/ 740 w 1012"/>
                  <a:gd name="T17" fmla="*/ 431 h 544"/>
                  <a:gd name="T18" fmla="*/ 740 w 1012"/>
                  <a:gd name="T19" fmla="*/ 476 h 544"/>
                  <a:gd name="T20" fmla="*/ 967 w 1012"/>
                  <a:gd name="T21" fmla="*/ 476 h 544"/>
                  <a:gd name="T22" fmla="*/ 967 w 1012"/>
                  <a:gd name="T23" fmla="*/ 68 h 544"/>
                  <a:gd name="T24" fmla="*/ 695 w 1012"/>
                  <a:gd name="T25" fmla="*/ 68 h 5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12"/>
                  <a:gd name="T40" fmla="*/ 0 h 544"/>
                  <a:gd name="T41" fmla="*/ 1012 w 1012"/>
                  <a:gd name="T42" fmla="*/ 544 h 5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12" h="544">
                    <a:moveTo>
                      <a:pt x="695" y="68"/>
                    </a:moveTo>
                    <a:cubicBezTo>
                      <a:pt x="642" y="91"/>
                      <a:pt x="673" y="174"/>
                      <a:pt x="650" y="204"/>
                    </a:cubicBezTo>
                    <a:cubicBezTo>
                      <a:pt x="627" y="234"/>
                      <a:pt x="635" y="234"/>
                      <a:pt x="559" y="249"/>
                    </a:cubicBezTo>
                    <a:cubicBezTo>
                      <a:pt x="483" y="264"/>
                      <a:pt x="279" y="272"/>
                      <a:pt x="196" y="295"/>
                    </a:cubicBezTo>
                    <a:cubicBezTo>
                      <a:pt x="113" y="318"/>
                      <a:pt x="83" y="355"/>
                      <a:pt x="60" y="385"/>
                    </a:cubicBezTo>
                    <a:cubicBezTo>
                      <a:pt x="37" y="415"/>
                      <a:pt x="0" y="461"/>
                      <a:pt x="60" y="476"/>
                    </a:cubicBezTo>
                    <a:cubicBezTo>
                      <a:pt x="120" y="491"/>
                      <a:pt x="325" y="491"/>
                      <a:pt x="423" y="476"/>
                    </a:cubicBezTo>
                    <a:cubicBezTo>
                      <a:pt x="521" y="461"/>
                      <a:pt x="597" y="392"/>
                      <a:pt x="650" y="385"/>
                    </a:cubicBezTo>
                    <a:cubicBezTo>
                      <a:pt x="703" y="378"/>
                      <a:pt x="725" y="416"/>
                      <a:pt x="740" y="431"/>
                    </a:cubicBezTo>
                    <a:cubicBezTo>
                      <a:pt x="755" y="446"/>
                      <a:pt x="702" y="469"/>
                      <a:pt x="740" y="476"/>
                    </a:cubicBezTo>
                    <a:cubicBezTo>
                      <a:pt x="778" y="483"/>
                      <a:pt x="929" y="544"/>
                      <a:pt x="967" y="476"/>
                    </a:cubicBezTo>
                    <a:cubicBezTo>
                      <a:pt x="1005" y="408"/>
                      <a:pt x="1012" y="136"/>
                      <a:pt x="967" y="68"/>
                    </a:cubicBezTo>
                    <a:cubicBezTo>
                      <a:pt x="922" y="0"/>
                      <a:pt x="748" y="45"/>
                      <a:pt x="695" y="68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2" name="Freeform 59"/>
              <p:cNvSpPr>
                <a:spLocks/>
              </p:cNvSpPr>
              <p:nvPr/>
            </p:nvSpPr>
            <p:spPr bwMode="auto">
              <a:xfrm flipH="1">
                <a:off x="4195" y="1932"/>
                <a:ext cx="121" cy="220"/>
              </a:xfrm>
              <a:custGeom>
                <a:avLst/>
                <a:gdLst>
                  <a:gd name="T0" fmla="*/ 340 w 643"/>
                  <a:gd name="T1" fmla="*/ 46 h 1082"/>
                  <a:gd name="T2" fmla="*/ 23 w 643"/>
                  <a:gd name="T3" fmla="*/ 635 h 1082"/>
                  <a:gd name="T4" fmla="*/ 204 w 643"/>
                  <a:gd name="T5" fmla="*/ 1044 h 1082"/>
                  <a:gd name="T6" fmla="*/ 477 w 643"/>
                  <a:gd name="T7" fmla="*/ 862 h 1082"/>
                  <a:gd name="T8" fmla="*/ 431 w 643"/>
                  <a:gd name="T9" fmla="*/ 726 h 1082"/>
                  <a:gd name="T10" fmla="*/ 295 w 643"/>
                  <a:gd name="T11" fmla="*/ 817 h 1082"/>
                  <a:gd name="T12" fmla="*/ 250 w 643"/>
                  <a:gd name="T13" fmla="*/ 681 h 1082"/>
                  <a:gd name="T14" fmla="*/ 386 w 643"/>
                  <a:gd name="T15" fmla="*/ 635 h 1082"/>
                  <a:gd name="T16" fmla="*/ 340 w 643"/>
                  <a:gd name="T17" fmla="*/ 272 h 1082"/>
                  <a:gd name="T18" fmla="*/ 431 w 643"/>
                  <a:gd name="T19" fmla="*/ 726 h 1082"/>
                  <a:gd name="T20" fmla="*/ 613 w 643"/>
                  <a:gd name="T21" fmla="*/ 681 h 1082"/>
                  <a:gd name="T22" fmla="*/ 567 w 643"/>
                  <a:gd name="T23" fmla="*/ 363 h 1082"/>
                  <a:gd name="T24" fmla="*/ 613 w 643"/>
                  <a:gd name="T25" fmla="*/ 91 h 1082"/>
                  <a:gd name="T26" fmla="*/ 386 w 643"/>
                  <a:gd name="T27" fmla="*/ 0 h 1082"/>
                  <a:gd name="T28" fmla="*/ 340 w 643"/>
                  <a:gd name="T29" fmla="*/ 91 h 108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43"/>
                  <a:gd name="T46" fmla="*/ 0 h 1082"/>
                  <a:gd name="T47" fmla="*/ 643 w 643"/>
                  <a:gd name="T48" fmla="*/ 1082 h 108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43" h="1082">
                    <a:moveTo>
                      <a:pt x="340" y="46"/>
                    </a:moveTo>
                    <a:cubicBezTo>
                      <a:pt x="193" y="257"/>
                      <a:pt x="46" y="469"/>
                      <a:pt x="23" y="635"/>
                    </a:cubicBezTo>
                    <a:cubicBezTo>
                      <a:pt x="0" y="801"/>
                      <a:pt x="129" y="1006"/>
                      <a:pt x="204" y="1044"/>
                    </a:cubicBezTo>
                    <a:cubicBezTo>
                      <a:pt x="279" y="1082"/>
                      <a:pt x="439" y="915"/>
                      <a:pt x="477" y="862"/>
                    </a:cubicBezTo>
                    <a:cubicBezTo>
                      <a:pt x="515" y="809"/>
                      <a:pt x="461" y="733"/>
                      <a:pt x="431" y="726"/>
                    </a:cubicBezTo>
                    <a:cubicBezTo>
                      <a:pt x="401" y="719"/>
                      <a:pt x="325" y="824"/>
                      <a:pt x="295" y="817"/>
                    </a:cubicBezTo>
                    <a:cubicBezTo>
                      <a:pt x="265" y="810"/>
                      <a:pt x="235" y="711"/>
                      <a:pt x="250" y="681"/>
                    </a:cubicBezTo>
                    <a:cubicBezTo>
                      <a:pt x="265" y="651"/>
                      <a:pt x="371" y="703"/>
                      <a:pt x="386" y="635"/>
                    </a:cubicBezTo>
                    <a:cubicBezTo>
                      <a:pt x="401" y="567"/>
                      <a:pt x="333" y="257"/>
                      <a:pt x="340" y="272"/>
                    </a:cubicBezTo>
                    <a:cubicBezTo>
                      <a:pt x="347" y="287"/>
                      <a:pt x="386" y="658"/>
                      <a:pt x="431" y="726"/>
                    </a:cubicBezTo>
                    <a:cubicBezTo>
                      <a:pt x="476" y="794"/>
                      <a:pt x="590" y="742"/>
                      <a:pt x="613" y="681"/>
                    </a:cubicBezTo>
                    <a:cubicBezTo>
                      <a:pt x="636" y="620"/>
                      <a:pt x="567" y="461"/>
                      <a:pt x="567" y="363"/>
                    </a:cubicBezTo>
                    <a:cubicBezTo>
                      <a:pt x="567" y="265"/>
                      <a:pt x="643" y="151"/>
                      <a:pt x="613" y="91"/>
                    </a:cubicBezTo>
                    <a:cubicBezTo>
                      <a:pt x="583" y="31"/>
                      <a:pt x="431" y="0"/>
                      <a:pt x="386" y="0"/>
                    </a:cubicBezTo>
                    <a:cubicBezTo>
                      <a:pt x="341" y="0"/>
                      <a:pt x="340" y="45"/>
                      <a:pt x="340" y="91"/>
                    </a:cubicBezTo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3" name="Freeform 60"/>
              <p:cNvSpPr>
                <a:spLocks/>
              </p:cNvSpPr>
              <p:nvPr/>
            </p:nvSpPr>
            <p:spPr bwMode="auto">
              <a:xfrm>
                <a:off x="3212" y="1932"/>
                <a:ext cx="121" cy="220"/>
              </a:xfrm>
              <a:custGeom>
                <a:avLst/>
                <a:gdLst>
                  <a:gd name="T0" fmla="*/ 340 w 643"/>
                  <a:gd name="T1" fmla="*/ 46 h 1082"/>
                  <a:gd name="T2" fmla="*/ 23 w 643"/>
                  <a:gd name="T3" fmla="*/ 635 h 1082"/>
                  <a:gd name="T4" fmla="*/ 204 w 643"/>
                  <a:gd name="T5" fmla="*/ 1044 h 1082"/>
                  <a:gd name="T6" fmla="*/ 477 w 643"/>
                  <a:gd name="T7" fmla="*/ 862 h 1082"/>
                  <a:gd name="T8" fmla="*/ 431 w 643"/>
                  <a:gd name="T9" fmla="*/ 726 h 1082"/>
                  <a:gd name="T10" fmla="*/ 295 w 643"/>
                  <a:gd name="T11" fmla="*/ 817 h 1082"/>
                  <a:gd name="T12" fmla="*/ 250 w 643"/>
                  <a:gd name="T13" fmla="*/ 681 h 1082"/>
                  <a:gd name="T14" fmla="*/ 386 w 643"/>
                  <a:gd name="T15" fmla="*/ 635 h 1082"/>
                  <a:gd name="T16" fmla="*/ 340 w 643"/>
                  <a:gd name="T17" fmla="*/ 272 h 1082"/>
                  <a:gd name="T18" fmla="*/ 431 w 643"/>
                  <a:gd name="T19" fmla="*/ 726 h 1082"/>
                  <a:gd name="T20" fmla="*/ 613 w 643"/>
                  <a:gd name="T21" fmla="*/ 681 h 1082"/>
                  <a:gd name="T22" fmla="*/ 567 w 643"/>
                  <a:gd name="T23" fmla="*/ 363 h 1082"/>
                  <a:gd name="T24" fmla="*/ 613 w 643"/>
                  <a:gd name="T25" fmla="*/ 91 h 1082"/>
                  <a:gd name="T26" fmla="*/ 386 w 643"/>
                  <a:gd name="T27" fmla="*/ 0 h 1082"/>
                  <a:gd name="T28" fmla="*/ 340 w 643"/>
                  <a:gd name="T29" fmla="*/ 91 h 108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43"/>
                  <a:gd name="T46" fmla="*/ 0 h 1082"/>
                  <a:gd name="T47" fmla="*/ 643 w 643"/>
                  <a:gd name="T48" fmla="*/ 1082 h 108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43" h="1082">
                    <a:moveTo>
                      <a:pt x="340" y="46"/>
                    </a:moveTo>
                    <a:cubicBezTo>
                      <a:pt x="193" y="257"/>
                      <a:pt x="46" y="469"/>
                      <a:pt x="23" y="635"/>
                    </a:cubicBezTo>
                    <a:cubicBezTo>
                      <a:pt x="0" y="801"/>
                      <a:pt x="129" y="1006"/>
                      <a:pt x="204" y="1044"/>
                    </a:cubicBezTo>
                    <a:cubicBezTo>
                      <a:pt x="279" y="1082"/>
                      <a:pt x="439" y="915"/>
                      <a:pt x="477" y="862"/>
                    </a:cubicBezTo>
                    <a:cubicBezTo>
                      <a:pt x="515" y="809"/>
                      <a:pt x="461" y="733"/>
                      <a:pt x="431" y="726"/>
                    </a:cubicBezTo>
                    <a:cubicBezTo>
                      <a:pt x="401" y="719"/>
                      <a:pt x="325" y="824"/>
                      <a:pt x="295" y="817"/>
                    </a:cubicBezTo>
                    <a:cubicBezTo>
                      <a:pt x="265" y="810"/>
                      <a:pt x="235" y="711"/>
                      <a:pt x="250" y="681"/>
                    </a:cubicBezTo>
                    <a:cubicBezTo>
                      <a:pt x="265" y="651"/>
                      <a:pt x="371" y="703"/>
                      <a:pt x="386" y="635"/>
                    </a:cubicBezTo>
                    <a:cubicBezTo>
                      <a:pt x="401" y="567"/>
                      <a:pt x="333" y="257"/>
                      <a:pt x="340" y="272"/>
                    </a:cubicBezTo>
                    <a:cubicBezTo>
                      <a:pt x="347" y="287"/>
                      <a:pt x="386" y="658"/>
                      <a:pt x="431" y="726"/>
                    </a:cubicBezTo>
                    <a:cubicBezTo>
                      <a:pt x="476" y="794"/>
                      <a:pt x="590" y="742"/>
                      <a:pt x="613" y="681"/>
                    </a:cubicBezTo>
                    <a:cubicBezTo>
                      <a:pt x="636" y="620"/>
                      <a:pt x="567" y="461"/>
                      <a:pt x="567" y="363"/>
                    </a:cubicBezTo>
                    <a:cubicBezTo>
                      <a:pt x="567" y="265"/>
                      <a:pt x="643" y="151"/>
                      <a:pt x="613" y="91"/>
                    </a:cubicBezTo>
                    <a:cubicBezTo>
                      <a:pt x="583" y="31"/>
                      <a:pt x="431" y="0"/>
                      <a:pt x="386" y="0"/>
                    </a:cubicBezTo>
                    <a:cubicBezTo>
                      <a:pt x="341" y="0"/>
                      <a:pt x="340" y="45"/>
                      <a:pt x="340" y="91"/>
                    </a:cubicBezTo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4" name="Freeform 61" descr="Джинсовая ткань"/>
              <p:cNvSpPr>
                <a:spLocks/>
              </p:cNvSpPr>
              <p:nvPr/>
            </p:nvSpPr>
            <p:spPr bwMode="auto">
              <a:xfrm>
                <a:off x="3393" y="1282"/>
                <a:ext cx="711" cy="832"/>
              </a:xfrm>
              <a:custGeom>
                <a:avLst/>
                <a:gdLst>
                  <a:gd name="T0" fmla="*/ 356 w 816"/>
                  <a:gd name="T1" fmla="*/ 15 h 1059"/>
                  <a:gd name="T2" fmla="*/ 38 w 816"/>
                  <a:gd name="T3" fmla="*/ 197 h 1059"/>
                  <a:gd name="T4" fmla="*/ 129 w 816"/>
                  <a:gd name="T5" fmla="*/ 877 h 1059"/>
                  <a:gd name="T6" fmla="*/ 673 w 816"/>
                  <a:gd name="T7" fmla="*/ 968 h 1059"/>
                  <a:gd name="T8" fmla="*/ 809 w 816"/>
                  <a:gd name="T9" fmla="*/ 333 h 1059"/>
                  <a:gd name="T10" fmla="*/ 718 w 816"/>
                  <a:gd name="T11" fmla="*/ 106 h 1059"/>
                  <a:gd name="T12" fmla="*/ 356 w 816"/>
                  <a:gd name="T13" fmla="*/ 15 h 10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6"/>
                  <a:gd name="T22" fmla="*/ 0 h 1059"/>
                  <a:gd name="T23" fmla="*/ 816 w 816"/>
                  <a:gd name="T24" fmla="*/ 1059 h 10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6" h="1059">
                    <a:moveTo>
                      <a:pt x="356" y="15"/>
                    </a:moveTo>
                    <a:cubicBezTo>
                      <a:pt x="243" y="30"/>
                      <a:pt x="76" y="53"/>
                      <a:pt x="38" y="197"/>
                    </a:cubicBezTo>
                    <a:cubicBezTo>
                      <a:pt x="0" y="341"/>
                      <a:pt x="23" y="749"/>
                      <a:pt x="129" y="877"/>
                    </a:cubicBezTo>
                    <a:cubicBezTo>
                      <a:pt x="235" y="1005"/>
                      <a:pt x="560" y="1059"/>
                      <a:pt x="673" y="968"/>
                    </a:cubicBezTo>
                    <a:cubicBezTo>
                      <a:pt x="786" y="877"/>
                      <a:pt x="802" y="477"/>
                      <a:pt x="809" y="333"/>
                    </a:cubicBezTo>
                    <a:cubicBezTo>
                      <a:pt x="816" y="189"/>
                      <a:pt x="794" y="159"/>
                      <a:pt x="718" y="106"/>
                    </a:cubicBezTo>
                    <a:cubicBezTo>
                      <a:pt x="642" y="53"/>
                      <a:pt x="469" y="0"/>
                      <a:pt x="356" y="15"/>
                    </a:cubicBez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5" name="Freeform 62"/>
              <p:cNvSpPr>
                <a:spLocks/>
              </p:cNvSpPr>
              <p:nvPr/>
            </p:nvSpPr>
            <p:spPr bwMode="auto">
              <a:xfrm>
                <a:off x="3675" y="933"/>
                <a:ext cx="218" cy="448"/>
              </a:xfrm>
              <a:custGeom>
                <a:avLst/>
                <a:gdLst>
                  <a:gd name="T0" fmla="*/ 0 w 218"/>
                  <a:gd name="T1" fmla="*/ 256 h 448"/>
                  <a:gd name="T2" fmla="*/ 30 w 218"/>
                  <a:gd name="T3" fmla="*/ 433 h 448"/>
                  <a:gd name="T4" fmla="*/ 192 w 218"/>
                  <a:gd name="T5" fmla="*/ 418 h 448"/>
                  <a:gd name="T6" fmla="*/ 140 w 218"/>
                  <a:gd name="T7" fmla="*/ 270 h 448"/>
                  <a:gd name="T8" fmla="*/ 89 w 218"/>
                  <a:gd name="T9" fmla="*/ 130 h 448"/>
                  <a:gd name="T10" fmla="*/ 0 w 218"/>
                  <a:gd name="T11" fmla="*/ 256 h 4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8"/>
                  <a:gd name="T19" fmla="*/ 0 h 448"/>
                  <a:gd name="T20" fmla="*/ 218 w 218"/>
                  <a:gd name="T21" fmla="*/ 448 h 4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8" h="448">
                    <a:moveTo>
                      <a:pt x="0" y="256"/>
                    </a:moveTo>
                    <a:cubicBezTo>
                      <a:pt x="14" y="315"/>
                      <a:pt x="9" y="375"/>
                      <a:pt x="30" y="433"/>
                    </a:cubicBezTo>
                    <a:cubicBezTo>
                      <a:pt x="84" y="428"/>
                      <a:pt x="147" y="448"/>
                      <a:pt x="192" y="418"/>
                    </a:cubicBezTo>
                    <a:cubicBezTo>
                      <a:pt x="218" y="401"/>
                      <a:pt x="158" y="288"/>
                      <a:pt x="140" y="270"/>
                    </a:cubicBezTo>
                    <a:cubicBezTo>
                      <a:pt x="119" y="0"/>
                      <a:pt x="167" y="77"/>
                      <a:pt x="89" y="130"/>
                    </a:cubicBezTo>
                    <a:cubicBezTo>
                      <a:pt x="65" y="178"/>
                      <a:pt x="24" y="207"/>
                      <a:pt x="0" y="256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9486" name="Group 63"/>
              <p:cNvGrpSpPr>
                <a:grpSpLocks/>
              </p:cNvGrpSpPr>
              <p:nvPr/>
            </p:nvGrpSpPr>
            <p:grpSpPr bwMode="auto">
              <a:xfrm>
                <a:off x="3527" y="889"/>
                <a:ext cx="351" cy="408"/>
                <a:chOff x="2983" y="754"/>
                <a:chExt cx="1857" cy="2126"/>
              </a:xfrm>
            </p:grpSpPr>
            <p:sp>
              <p:nvSpPr>
                <p:cNvPr id="19491" name="Freeform 64"/>
                <p:cNvSpPr>
                  <a:spLocks/>
                </p:cNvSpPr>
                <p:nvPr/>
              </p:nvSpPr>
              <p:spPr bwMode="auto">
                <a:xfrm>
                  <a:off x="2983" y="798"/>
                  <a:ext cx="1640" cy="2082"/>
                </a:xfrm>
                <a:custGeom>
                  <a:avLst/>
                  <a:gdLst>
                    <a:gd name="T0" fmla="*/ 820 w 1640"/>
                    <a:gd name="T1" fmla="*/ 7 h 2082"/>
                    <a:gd name="T2" fmla="*/ 539 w 1640"/>
                    <a:gd name="T3" fmla="*/ 81 h 2082"/>
                    <a:gd name="T4" fmla="*/ 333 w 1640"/>
                    <a:gd name="T5" fmla="*/ 192 h 2082"/>
                    <a:gd name="T6" fmla="*/ 222 w 1640"/>
                    <a:gd name="T7" fmla="*/ 302 h 2082"/>
                    <a:gd name="T8" fmla="*/ 89 w 1640"/>
                    <a:gd name="T9" fmla="*/ 516 h 2082"/>
                    <a:gd name="T10" fmla="*/ 170 w 1640"/>
                    <a:gd name="T11" fmla="*/ 627 h 2082"/>
                    <a:gd name="T12" fmla="*/ 155 w 1640"/>
                    <a:gd name="T13" fmla="*/ 1070 h 2082"/>
                    <a:gd name="T14" fmla="*/ 96 w 1640"/>
                    <a:gd name="T15" fmla="*/ 1196 h 2082"/>
                    <a:gd name="T16" fmla="*/ 0 w 1640"/>
                    <a:gd name="T17" fmla="*/ 1366 h 2082"/>
                    <a:gd name="T18" fmla="*/ 185 w 1640"/>
                    <a:gd name="T19" fmla="*/ 1580 h 2082"/>
                    <a:gd name="T20" fmla="*/ 237 w 1640"/>
                    <a:gd name="T21" fmla="*/ 1632 h 2082"/>
                    <a:gd name="T22" fmla="*/ 355 w 1640"/>
                    <a:gd name="T23" fmla="*/ 1764 h 2082"/>
                    <a:gd name="T24" fmla="*/ 569 w 1640"/>
                    <a:gd name="T25" fmla="*/ 2067 h 2082"/>
                    <a:gd name="T26" fmla="*/ 857 w 1640"/>
                    <a:gd name="T27" fmla="*/ 2052 h 2082"/>
                    <a:gd name="T28" fmla="*/ 1005 w 1640"/>
                    <a:gd name="T29" fmla="*/ 1956 h 2082"/>
                    <a:gd name="T30" fmla="*/ 1167 w 1640"/>
                    <a:gd name="T31" fmla="*/ 1816 h 2082"/>
                    <a:gd name="T32" fmla="*/ 1293 w 1640"/>
                    <a:gd name="T33" fmla="*/ 1683 h 2082"/>
                    <a:gd name="T34" fmla="*/ 1330 w 1640"/>
                    <a:gd name="T35" fmla="*/ 1609 h 2082"/>
                    <a:gd name="T36" fmla="*/ 1389 w 1640"/>
                    <a:gd name="T37" fmla="*/ 1462 h 2082"/>
                    <a:gd name="T38" fmla="*/ 1485 w 1640"/>
                    <a:gd name="T39" fmla="*/ 1373 h 2082"/>
                    <a:gd name="T40" fmla="*/ 1573 w 1640"/>
                    <a:gd name="T41" fmla="*/ 1255 h 2082"/>
                    <a:gd name="T42" fmla="*/ 1640 w 1640"/>
                    <a:gd name="T43" fmla="*/ 1107 h 2082"/>
                    <a:gd name="T44" fmla="*/ 1485 w 1640"/>
                    <a:gd name="T45" fmla="*/ 967 h 2082"/>
                    <a:gd name="T46" fmla="*/ 1359 w 1640"/>
                    <a:gd name="T47" fmla="*/ 967 h 2082"/>
                    <a:gd name="T48" fmla="*/ 1293 w 1640"/>
                    <a:gd name="T49" fmla="*/ 886 h 2082"/>
                    <a:gd name="T50" fmla="*/ 1204 w 1640"/>
                    <a:gd name="T51" fmla="*/ 672 h 2082"/>
                    <a:gd name="T52" fmla="*/ 997 w 1640"/>
                    <a:gd name="T53" fmla="*/ 539 h 2082"/>
                    <a:gd name="T54" fmla="*/ 975 w 1640"/>
                    <a:gd name="T55" fmla="*/ 295 h 2082"/>
                    <a:gd name="T56" fmla="*/ 909 w 1640"/>
                    <a:gd name="T57" fmla="*/ 324 h 2082"/>
                    <a:gd name="T58" fmla="*/ 643 w 1640"/>
                    <a:gd name="T59" fmla="*/ 391 h 2082"/>
                    <a:gd name="T60" fmla="*/ 599 w 1640"/>
                    <a:gd name="T61" fmla="*/ 413 h 2082"/>
                    <a:gd name="T62" fmla="*/ 473 w 1640"/>
                    <a:gd name="T63" fmla="*/ 531 h 2082"/>
                    <a:gd name="T64" fmla="*/ 67 w 1640"/>
                    <a:gd name="T65" fmla="*/ 605 h 208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40"/>
                    <a:gd name="T100" fmla="*/ 0 h 2082"/>
                    <a:gd name="T101" fmla="*/ 1640 w 1640"/>
                    <a:gd name="T102" fmla="*/ 2082 h 208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40" h="2082">
                      <a:moveTo>
                        <a:pt x="1182" y="29"/>
                      </a:moveTo>
                      <a:cubicBezTo>
                        <a:pt x="1053" y="16"/>
                        <a:pt x="949" y="0"/>
                        <a:pt x="820" y="7"/>
                      </a:cubicBezTo>
                      <a:cubicBezTo>
                        <a:pt x="777" y="15"/>
                        <a:pt x="738" y="29"/>
                        <a:pt x="695" y="36"/>
                      </a:cubicBezTo>
                      <a:cubicBezTo>
                        <a:pt x="648" y="52"/>
                        <a:pt x="580" y="53"/>
                        <a:pt x="539" y="81"/>
                      </a:cubicBezTo>
                      <a:cubicBezTo>
                        <a:pt x="508" y="102"/>
                        <a:pt x="445" y="126"/>
                        <a:pt x="407" y="140"/>
                      </a:cubicBezTo>
                      <a:cubicBezTo>
                        <a:pt x="384" y="162"/>
                        <a:pt x="357" y="172"/>
                        <a:pt x="333" y="192"/>
                      </a:cubicBezTo>
                      <a:cubicBezTo>
                        <a:pt x="285" y="232"/>
                        <a:pt x="337" y="198"/>
                        <a:pt x="288" y="228"/>
                      </a:cubicBezTo>
                      <a:cubicBezTo>
                        <a:pt x="244" y="290"/>
                        <a:pt x="268" y="267"/>
                        <a:pt x="222" y="302"/>
                      </a:cubicBezTo>
                      <a:cubicBezTo>
                        <a:pt x="211" y="335"/>
                        <a:pt x="177" y="356"/>
                        <a:pt x="155" y="384"/>
                      </a:cubicBezTo>
                      <a:cubicBezTo>
                        <a:pt x="123" y="426"/>
                        <a:pt x="118" y="474"/>
                        <a:pt x="89" y="516"/>
                      </a:cubicBezTo>
                      <a:cubicBezTo>
                        <a:pt x="91" y="543"/>
                        <a:pt x="76" y="579"/>
                        <a:pt x="96" y="598"/>
                      </a:cubicBezTo>
                      <a:cubicBezTo>
                        <a:pt x="159" y="657"/>
                        <a:pt x="212" y="565"/>
                        <a:pt x="170" y="627"/>
                      </a:cubicBezTo>
                      <a:cubicBezTo>
                        <a:pt x="158" y="718"/>
                        <a:pt x="129" y="833"/>
                        <a:pt x="185" y="915"/>
                      </a:cubicBezTo>
                      <a:cubicBezTo>
                        <a:pt x="202" y="968"/>
                        <a:pt x="185" y="1025"/>
                        <a:pt x="155" y="1070"/>
                      </a:cubicBezTo>
                      <a:cubicBezTo>
                        <a:pt x="136" y="1132"/>
                        <a:pt x="150" y="1102"/>
                        <a:pt x="111" y="1159"/>
                      </a:cubicBezTo>
                      <a:cubicBezTo>
                        <a:pt x="104" y="1170"/>
                        <a:pt x="101" y="1184"/>
                        <a:pt x="96" y="1196"/>
                      </a:cubicBezTo>
                      <a:cubicBezTo>
                        <a:pt x="80" y="1232"/>
                        <a:pt x="59" y="1267"/>
                        <a:pt x="37" y="1299"/>
                      </a:cubicBezTo>
                      <a:cubicBezTo>
                        <a:pt x="29" y="1323"/>
                        <a:pt x="0" y="1366"/>
                        <a:pt x="0" y="1366"/>
                      </a:cubicBezTo>
                      <a:cubicBezTo>
                        <a:pt x="63" y="1404"/>
                        <a:pt x="138" y="1410"/>
                        <a:pt x="207" y="1432"/>
                      </a:cubicBezTo>
                      <a:cubicBezTo>
                        <a:pt x="262" y="1470"/>
                        <a:pt x="214" y="1538"/>
                        <a:pt x="185" y="1580"/>
                      </a:cubicBezTo>
                      <a:cubicBezTo>
                        <a:pt x="187" y="1587"/>
                        <a:pt x="187" y="1597"/>
                        <a:pt x="192" y="1602"/>
                      </a:cubicBezTo>
                      <a:cubicBezTo>
                        <a:pt x="205" y="1615"/>
                        <a:pt x="237" y="1632"/>
                        <a:pt x="237" y="1632"/>
                      </a:cubicBezTo>
                      <a:cubicBezTo>
                        <a:pt x="250" y="1674"/>
                        <a:pt x="225" y="1705"/>
                        <a:pt x="274" y="1720"/>
                      </a:cubicBezTo>
                      <a:cubicBezTo>
                        <a:pt x="299" y="1737"/>
                        <a:pt x="355" y="1764"/>
                        <a:pt x="355" y="1764"/>
                      </a:cubicBezTo>
                      <a:cubicBezTo>
                        <a:pt x="377" y="1787"/>
                        <a:pt x="389" y="1812"/>
                        <a:pt x="407" y="1838"/>
                      </a:cubicBezTo>
                      <a:cubicBezTo>
                        <a:pt x="426" y="1936"/>
                        <a:pt x="466" y="2032"/>
                        <a:pt x="569" y="2067"/>
                      </a:cubicBezTo>
                      <a:cubicBezTo>
                        <a:pt x="607" y="2080"/>
                        <a:pt x="682" y="2080"/>
                        <a:pt x="709" y="2082"/>
                      </a:cubicBezTo>
                      <a:cubicBezTo>
                        <a:pt x="736" y="2078"/>
                        <a:pt x="821" y="2072"/>
                        <a:pt x="857" y="2052"/>
                      </a:cubicBezTo>
                      <a:cubicBezTo>
                        <a:pt x="881" y="2038"/>
                        <a:pt x="900" y="2016"/>
                        <a:pt x="923" y="2001"/>
                      </a:cubicBezTo>
                      <a:cubicBezTo>
                        <a:pt x="948" y="1984"/>
                        <a:pt x="980" y="1974"/>
                        <a:pt x="1005" y="1956"/>
                      </a:cubicBezTo>
                      <a:cubicBezTo>
                        <a:pt x="1047" y="1926"/>
                        <a:pt x="1080" y="1883"/>
                        <a:pt x="1123" y="1853"/>
                      </a:cubicBezTo>
                      <a:cubicBezTo>
                        <a:pt x="1153" y="1810"/>
                        <a:pt x="1120" y="1850"/>
                        <a:pt x="1167" y="1816"/>
                      </a:cubicBezTo>
                      <a:cubicBezTo>
                        <a:pt x="1200" y="1792"/>
                        <a:pt x="1180" y="1794"/>
                        <a:pt x="1211" y="1764"/>
                      </a:cubicBezTo>
                      <a:cubicBezTo>
                        <a:pt x="1239" y="1737"/>
                        <a:pt x="1270" y="1716"/>
                        <a:pt x="1293" y="1683"/>
                      </a:cubicBezTo>
                      <a:cubicBezTo>
                        <a:pt x="1314" y="1618"/>
                        <a:pt x="1280" y="1711"/>
                        <a:pt x="1322" y="1639"/>
                      </a:cubicBezTo>
                      <a:cubicBezTo>
                        <a:pt x="1327" y="1630"/>
                        <a:pt x="1326" y="1619"/>
                        <a:pt x="1330" y="1609"/>
                      </a:cubicBezTo>
                      <a:cubicBezTo>
                        <a:pt x="1338" y="1591"/>
                        <a:pt x="1351" y="1576"/>
                        <a:pt x="1359" y="1558"/>
                      </a:cubicBezTo>
                      <a:cubicBezTo>
                        <a:pt x="1373" y="1527"/>
                        <a:pt x="1378" y="1494"/>
                        <a:pt x="1389" y="1462"/>
                      </a:cubicBezTo>
                      <a:cubicBezTo>
                        <a:pt x="1402" y="1424"/>
                        <a:pt x="1398" y="1388"/>
                        <a:pt x="1433" y="1366"/>
                      </a:cubicBezTo>
                      <a:cubicBezTo>
                        <a:pt x="1450" y="1368"/>
                        <a:pt x="1468" y="1376"/>
                        <a:pt x="1485" y="1373"/>
                      </a:cubicBezTo>
                      <a:cubicBezTo>
                        <a:pt x="1512" y="1368"/>
                        <a:pt x="1516" y="1316"/>
                        <a:pt x="1529" y="1299"/>
                      </a:cubicBezTo>
                      <a:cubicBezTo>
                        <a:pt x="1542" y="1283"/>
                        <a:pt x="1561" y="1272"/>
                        <a:pt x="1573" y="1255"/>
                      </a:cubicBezTo>
                      <a:cubicBezTo>
                        <a:pt x="1585" y="1238"/>
                        <a:pt x="1598" y="1220"/>
                        <a:pt x="1610" y="1203"/>
                      </a:cubicBezTo>
                      <a:cubicBezTo>
                        <a:pt x="1628" y="1178"/>
                        <a:pt x="1630" y="1136"/>
                        <a:pt x="1640" y="1107"/>
                      </a:cubicBezTo>
                      <a:cubicBezTo>
                        <a:pt x="1623" y="973"/>
                        <a:pt x="1637" y="1017"/>
                        <a:pt x="1588" y="945"/>
                      </a:cubicBezTo>
                      <a:cubicBezTo>
                        <a:pt x="1546" y="950"/>
                        <a:pt x="1523" y="955"/>
                        <a:pt x="1485" y="967"/>
                      </a:cubicBezTo>
                      <a:cubicBezTo>
                        <a:pt x="1429" y="1023"/>
                        <a:pt x="1441" y="1001"/>
                        <a:pt x="1426" y="923"/>
                      </a:cubicBezTo>
                      <a:cubicBezTo>
                        <a:pt x="1401" y="938"/>
                        <a:pt x="1387" y="958"/>
                        <a:pt x="1359" y="967"/>
                      </a:cubicBezTo>
                      <a:cubicBezTo>
                        <a:pt x="1332" y="1007"/>
                        <a:pt x="1307" y="998"/>
                        <a:pt x="1256" y="1004"/>
                      </a:cubicBezTo>
                      <a:cubicBezTo>
                        <a:pt x="1240" y="960"/>
                        <a:pt x="1278" y="927"/>
                        <a:pt x="1293" y="886"/>
                      </a:cubicBezTo>
                      <a:cubicBezTo>
                        <a:pt x="1288" y="834"/>
                        <a:pt x="1288" y="782"/>
                        <a:pt x="1278" y="731"/>
                      </a:cubicBezTo>
                      <a:cubicBezTo>
                        <a:pt x="1271" y="697"/>
                        <a:pt x="1228" y="686"/>
                        <a:pt x="1204" y="672"/>
                      </a:cubicBezTo>
                      <a:cubicBezTo>
                        <a:pt x="1163" y="648"/>
                        <a:pt x="1129" y="619"/>
                        <a:pt x="1086" y="598"/>
                      </a:cubicBezTo>
                      <a:cubicBezTo>
                        <a:pt x="1059" y="571"/>
                        <a:pt x="1033" y="550"/>
                        <a:pt x="997" y="539"/>
                      </a:cubicBezTo>
                      <a:cubicBezTo>
                        <a:pt x="932" y="471"/>
                        <a:pt x="965" y="396"/>
                        <a:pt x="990" y="317"/>
                      </a:cubicBezTo>
                      <a:cubicBezTo>
                        <a:pt x="985" y="310"/>
                        <a:pt x="984" y="297"/>
                        <a:pt x="975" y="295"/>
                      </a:cubicBezTo>
                      <a:cubicBezTo>
                        <a:pt x="966" y="293"/>
                        <a:pt x="961" y="306"/>
                        <a:pt x="953" y="310"/>
                      </a:cubicBezTo>
                      <a:cubicBezTo>
                        <a:pt x="939" y="316"/>
                        <a:pt x="923" y="319"/>
                        <a:pt x="909" y="324"/>
                      </a:cubicBezTo>
                      <a:cubicBezTo>
                        <a:pt x="855" y="344"/>
                        <a:pt x="803" y="352"/>
                        <a:pt x="746" y="361"/>
                      </a:cubicBezTo>
                      <a:cubicBezTo>
                        <a:pt x="712" y="373"/>
                        <a:pt x="677" y="380"/>
                        <a:pt x="643" y="391"/>
                      </a:cubicBezTo>
                      <a:cubicBezTo>
                        <a:pt x="636" y="396"/>
                        <a:pt x="629" y="402"/>
                        <a:pt x="621" y="406"/>
                      </a:cubicBezTo>
                      <a:cubicBezTo>
                        <a:pt x="614" y="409"/>
                        <a:pt x="605" y="409"/>
                        <a:pt x="599" y="413"/>
                      </a:cubicBezTo>
                      <a:cubicBezTo>
                        <a:pt x="539" y="452"/>
                        <a:pt x="609" y="423"/>
                        <a:pt x="554" y="443"/>
                      </a:cubicBezTo>
                      <a:cubicBezTo>
                        <a:pt x="535" y="462"/>
                        <a:pt x="497" y="515"/>
                        <a:pt x="473" y="531"/>
                      </a:cubicBezTo>
                      <a:cubicBezTo>
                        <a:pt x="383" y="592"/>
                        <a:pt x="235" y="580"/>
                        <a:pt x="141" y="583"/>
                      </a:cubicBezTo>
                      <a:cubicBezTo>
                        <a:pt x="126" y="588"/>
                        <a:pt x="76" y="596"/>
                        <a:pt x="67" y="605"/>
                      </a:cubicBezTo>
                      <a:cubicBezTo>
                        <a:pt x="65" y="607"/>
                        <a:pt x="72" y="610"/>
                        <a:pt x="74" y="612"/>
                      </a:cubicBezTo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492" name="Freeform 65"/>
                <p:cNvSpPr>
                  <a:spLocks/>
                </p:cNvSpPr>
                <p:nvPr/>
              </p:nvSpPr>
              <p:spPr bwMode="auto">
                <a:xfrm>
                  <a:off x="2990" y="754"/>
                  <a:ext cx="1850" cy="1724"/>
                </a:xfrm>
                <a:custGeom>
                  <a:avLst/>
                  <a:gdLst>
                    <a:gd name="T0" fmla="*/ 897 w 1850"/>
                    <a:gd name="T1" fmla="*/ 317 h 1498"/>
                    <a:gd name="T2" fmla="*/ 683 w 1850"/>
                    <a:gd name="T3" fmla="*/ 369 h 1498"/>
                    <a:gd name="T4" fmla="*/ 572 w 1850"/>
                    <a:gd name="T5" fmla="*/ 406 h 1498"/>
                    <a:gd name="T6" fmla="*/ 520 w 1850"/>
                    <a:gd name="T7" fmla="*/ 435 h 1498"/>
                    <a:gd name="T8" fmla="*/ 343 w 1850"/>
                    <a:gd name="T9" fmla="*/ 546 h 1498"/>
                    <a:gd name="T10" fmla="*/ 181 w 1850"/>
                    <a:gd name="T11" fmla="*/ 554 h 1498"/>
                    <a:gd name="T12" fmla="*/ 18 w 1850"/>
                    <a:gd name="T13" fmla="*/ 546 h 1498"/>
                    <a:gd name="T14" fmla="*/ 63 w 1850"/>
                    <a:gd name="T15" fmla="*/ 502 h 1498"/>
                    <a:gd name="T16" fmla="*/ 114 w 1850"/>
                    <a:gd name="T17" fmla="*/ 428 h 1498"/>
                    <a:gd name="T18" fmla="*/ 247 w 1850"/>
                    <a:gd name="T19" fmla="*/ 214 h 1498"/>
                    <a:gd name="T20" fmla="*/ 269 w 1850"/>
                    <a:gd name="T21" fmla="*/ 192 h 1498"/>
                    <a:gd name="T22" fmla="*/ 299 w 1850"/>
                    <a:gd name="T23" fmla="*/ 177 h 1498"/>
                    <a:gd name="T24" fmla="*/ 314 w 1850"/>
                    <a:gd name="T25" fmla="*/ 155 h 1498"/>
                    <a:gd name="T26" fmla="*/ 380 w 1850"/>
                    <a:gd name="T27" fmla="*/ 125 h 1498"/>
                    <a:gd name="T28" fmla="*/ 491 w 1850"/>
                    <a:gd name="T29" fmla="*/ 59 h 1498"/>
                    <a:gd name="T30" fmla="*/ 565 w 1850"/>
                    <a:gd name="T31" fmla="*/ 0 h 1498"/>
                    <a:gd name="T32" fmla="*/ 1222 w 1850"/>
                    <a:gd name="T33" fmla="*/ 22 h 1498"/>
                    <a:gd name="T34" fmla="*/ 1362 w 1850"/>
                    <a:gd name="T35" fmla="*/ 44 h 1498"/>
                    <a:gd name="T36" fmla="*/ 1443 w 1850"/>
                    <a:gd name="T37" fmla="*/ 66 h 1498"/>
                    <a:gd name="T38" fmla="*/ 1547 w 1850"/>
                    <a:gd name="T39" fmla="*/ 140 h 1498"/>
                    <a:gd name="T40" fmla="*/ 1650 w 1850"/>
                    <a:gd name="T41" fmla="*/ 214 h 1498"/>
                    <a:gd name="T42" fmla="*/ 1739 w 1850"/>
                    <a:gd name="T43" fmla="*/ 332 h 1498"/>
                    <a:gd name="T44" fmla="*/ 1761 w 1850"/>
                    <a:gd name="T45" fmla="*/ 664 h 1498"/>
                    <a:gd name="T46" fmla="*/ 1783 w 1850"/>
                    <a:gd name="T47" fmla="*/ 967 h 1498"/>
                    <a:gd name="T48" fmla="*/ 1798 w 1850"/>
                    <a:gd name="T49" fmla="*/ 1152 h 1498"/>
                    <a:gd name="T50" fmla="*/ 1850 w 1850"/>
                    <a:gd name="T51" fmla="*/ 1447 h 1498"/>
                    <a:gd name="T52" fmla="*/ 1835 w 1850"/>
                    <a:gd name="T53" fmla="*/ 1491 h 1498"/>
                    <a:gd name="T54" fmla="*/ 1783 w 1850"/>
                    <a:gd name="T55" fmla="*/ 1477 h 1498"/>
                    <a:gd name="T56" fmla="*/ 1650 w 1850"/>
                    <a:gd name="T57" fmla="*/ 1403 h 1498"/>
                    <a:gd name="T58" fmla="*/ 1613 w 1850"/>
                    <a:gd name="T59" fmla="*/ 1388 h 1498"/>
                    <a:gd name="T60" fmla="*/ 1569 w 1850"/>
                    <a:gd name="T61" fmla="*/ 1358 h 1498"/>
                    <a:gd name="T62" fmla="*/ 1532 w 1850"/>
                    <a:gd name="T63" fmla="*/ 1322 h 1498"/>
                    <a:gd name="T64" fmla="*/ 1495 w 1850"/>
                    <a:gd name="T65" fmla="*/ 1277 h 1498"/>
                    <a:gd name="T66" fmla="*/ 1532 w 1850"/>
                    <a:gd name="T67" fmla="*/ 1203 h 1498"/>
                    <a:gd name="T68" fmla="*/ 1576 w 1850"/>
                    <a:gd name="T69" fmla="*/ 1174 h 1498"/>
                    <a:gd name="T70" fmla="*/ 1554 w 1850"/>
                    <a:gd name="T71" fmla="*/ 915 h 1498"/>
                    <a:gd name="T72" fmla="*/ 1466 w 1850"/>
                    <a:gd name="T73" fmla="*/ 952 h 1498"/>
                    <a:gd name="T74" fmla="*/ 1466 w 1850"/>
                    <a:gd name="T75" fmla="*/ 952 h 1498"/>
                    <a:gd name="T76" fmla="*/ 1384 w 1850"/>
                    <a:gd name="T77" fmla="*/ 982 h 1498"/>
                    <a:gd name="T78" fmla="*/ 1340 w 1850"/>
                    <a:gd name="T79" fmla="*/ 1011 h 1498"/>
                    <a:gd name="T80" fmla="*/ 1237 w 1850"/>
                    <a:gd name="T81" fmla="*/ 1026 h 1498"/>
                    <a:gd name="T82" fmla="*/ 1170 w 1850"/>
                    <a:gd name="T83" fmla="*/ 1011 h 1498"/>
                    <a:gd name="T84" fmla="*/ 1155 w 1850"/>
                    <a:gd name="T85" fmla="*/ 989 h 1498"/>
                    <a:gd name="T86" fmla="*/ 1185 w 1850"/>
                    <a:gd name="T87" fmla="*/ 805 h 1498"/>
                    <a:gd name="T88" fmla="*/ 1089 w 1850"/>
                    <a:gd name="T89" fmla="*/ 657 h 1498"/>
                    <a:gd name="T90" fmla="*/ 971 w 1850"/>
                    <a:gd name="T91" fmla="*/ 598 h 1498"/>
                    <a:gd name="T92" fmla="*/ 882 w 1850"/>
                    <a:gd name="T93" fmla="*/ 517 h 1498"/>
                    <a:gd name="T94" fmla="*/ 867 w 1850"/>
                    <a:gd name="T95" fmla="*/ 472 h 1498"/>
                    <a:gd name="T96" fmla="*/ 816 w 1850"/>
                    <a:gd name="T97" fmla="*/ 325 h 1498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850"/>
                    <a:gd name="T148" fmla="*/ 0 h 1498"/>
                    <a:gd name="T149" fmla="*/ 1850 w 1850"/>
                    <a:gd name="T150" fmla="*/ 1498 h 1498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850" h="1498">
                      <a:moveTo>
                        <a:pt x="897" y="317"/>
                      </a:moveTo>
                      <a:cubicBezTo>
                        <a:pt x="824" y="330"/>
                        <a:pt x="755" y="352"/>
                        <a:pt x="683" y="369"/>
                      </a:cubicBezTo>
                      <a:cubicBezTo>
                        <a:pt x="647" y="387"/>
                        <a:pt x="611" y="396"/>
                        <a:pt x="572" y="406"/>
                      </a:cubicBezTo>
                      <a:cubicBezTo>
                        <a:pt x="556" y="417"/>
                        <a:pt x="536" y="423"/>
                        <a:pt x="520" y="435"/>
                      </a:cubicBezTo>
                      <a:cubicBezTo>
                        <a:pt x="472" y="469"/>
                        <a:pt x="408" y="541"/>
                        <a:pt x="343" y="546"/>
                      </a:cubicBezTo>
                      <a:cubicBezTo>
                        <a:pt x="289" y="550"/>
                        <a:pt x="235" y="551"/>
                        <a:pt x="181" y="554"/>
                      </a:cubicBezTo>
                      <a:cubicBezTo>
                        <a:pt x="127" y="571"/>
                        <a:pt x="86" y="588"/>
                        <a:pt x="18" y="546"/>
                      </a:cubicBezTo>
                      <a:cubicBezTo>
                        <a:pt x="0" y="535"/>
                        <a:pt x="48" y="517"/>
                        <a:pt x="63" y="502"/>
                      </a:cubicBezTo>
                      <a:cubicBezTo>
                        <a:pt x="87" y="479"/>
                        <a:pt x="100" y="459"/>
                        <a:pt x="114" y="428"/>
                      </a:cubicBezTo>
                      <a:cubicBezTo>
                        <a:pt x="145" y="357"/>
                        <a:pt x="164" y="241"/>
                        <a:pt x="247" y="214"/>
                      </a:cubicBezTo>
                      <a:cubicBezTo>
                        <a:pt x="254" y="207"/>
                        <a:pt x="261" y="198"/>
                        <a:pt x="269" y="192"/>
                      </a:cubicBezTo>
                      <a:cubicBezTo>
                        <a:pt x="278" y="186"/>
                        <a:pt x="290" y="184"/>
                        <a:pt x="299" y="177"/>
                      </a:cubicBezTo>
                      <a:cubicBezTo>
                        <a:pt x="306" y="171"/>
                        <a:pt x="307" y="161"/>
                        <a:pt x="314" y="155"/>
                      </a:cubicBezTo>
                      <a:cubicBezTo>
                        <a:pt x="331" y="141"/>
                        <a:pt x="361" y="136"/>
                        <a:pt x="380" y="125"/>
                      </a:cubicBezTo>
                      <a:cubicBezTo>
                        <a:pt x="428" y="98"/>
                        <a:pt x="437" y="77"/>
                        <a:pt x="491" y="59"/>
                      </a:cubicBezTo>
                      <a:cubicBezTo>
                        <a:pt x="515" y="35"/>
                        <a:pt x="541" y="24"/>
                        <a:pt x="565" y="0"/>
                      </a:cubicBezTo>
                      <a:cubicBezTo>
                        <a:pt x="888" y="4"/>
                        <a:pt x="982" y="0"/>
                        <a:pt x="1222" y="22"/>
                      </a:cubicBezTo>
                      <a:cubicBezTo>
                        <a:pt x="1271" y="31"/>
                        <a:pt x="1311" y="39"/>
                        <a:pt x="1362" y="44"/>
                      </a:cubicBezTo>
                      <a:cubicBezTo>
                        <a:pt x="1390" y="50"/>
                        <a:pt x="1416" y="59"/>
                        <a:pt x="1443" y="66"/>
                      </a:cubicBezTo>
                      <a:cubicBezTo>
                        <a:pt x="1477" y="90"/>
                        <a:pt x="1510" y="121"/>
                        <a:pt x="1547" y="140"/>
                      </a:cubicBezTo>
                      <a:cubicBezTo>
                        <a:pt x="1560" y="179"/>
                        <a:pt x="1614" y="195"/>
                        <a:pt x="1650" y="214"/>
                      </a:cubicBezTo>
                      <a:cubicBezTo>
                        <a:pt x="1697" y="239"/>
                        <a:pt x="1720" y="285"/>
                        <a:pt x="1739" y="332"/>
                      </a:cubicBezTo>
                      <a:cubicBezTo>
                        <a:pt x="1743" y="470"/>
                        <a:pt x="1742" y="546"/>
                        <a:pt x="1761" y="664"/>
                      </a:cubicBezTo>
                      <a:cubicBezTo>
                        <a:pt x="1766" y="817"/>
                        <a:pt x="1765" y="853"/>
                        <a:pt x="1783" y="967"/>
                      </a:cubicBezTo>
                      <a:cubicBezTo>
                        <a:pt x="1788" y="1029"/>
                        <a:pt x="1793" y="1090"/>
                        <a:pt x="1798" y="1152"/>
                      </a:cubicBezTo>
                      <a:cubicBezTo>
                        <a:pt x="1805" y="1243"/>
                        <a:pt x="1794" y="1365"/>
                        <a:pt x="1850" y="1447"/>
                      </a:cubicBezTo>
                      <a:cubicBezTo>
                        <a:pt x="1845" y="1462"/>
                        <a:pt x="1849" y="1485"/>
                        <a:pt x="1835" y="1491"/>
                      </a:cubicBezTo>
                      <a:cubicBezTo>
                        <a:pt x="1819" y="1498"/>
                        <a:pt x="1800" y="1483"/>
                        <a:pt x="1783" y="1477"/>
                      </a:cubicBezTo>
                      <a:cubicBezTo>
                        <a:pt x="1736" y="1460"/>
                        <a:pt x="1694" y="1426"/>
                        <a:pt x="1650" y="1403"/>
                      </a:cubicBezTo>
                      <a:cubicBezTo>
                        <a:pt x="1638" y="1397"/>
                        <a:pt x="1625" y="1394"/>
                        <a:pt x="1613" y="1388"/>
                      </a:cubicBezTo>
                      <a:cubicBezTo>
                        <a:pt x="1597" y="1379"/>
                        <a:pt x="1569" y="1358"/>
                        <a:pt x="1569" y="1358"/>
                      </a:cubicBezTo>
                      <a:cubicBezTo>
                        <a:pt x="1526" y="1294"/>
                        <a:pt x="1584" y="1374"/>
                        <a:pt x="1532" y="1322"/>
                      </a:cubicBezTo>
                      <a:cubicBezTo>
                        <a:pt x="1518" y="1308"/>
                        <a:pt x="1509" y="1291"/>
                        <a:pt x="1495" y="1277"/>
                      </a:cubicBezTo>
                      <a:cubicBezTo>
                        <a:pt x="1485" y="1245"/>
                        <a:pt x="1506" y="1224"/>
                        <a:pt x="1532" y="1203"/>
                      </a:cubicBezTo>
                      <a:cubicBezTo>
                        <a:pt x="1546" y="1192"/>
                        <a:pt x="1576" y="1174"/>
                        <a:pt x="1576" y="1174"/>
                      </a:cubicBezTo>
                      <a:cubicBezTo>
                        <a:pt x="1630" y="1095"/>
                        <a:pt x="1575" y="998"/>
                        <a:pt x="1554" y="915"/>
                      </a:cubicBezTo>
                      <a:cubicBezTo>
                        <a:pt x="1493" y="926"/>
                        <a:pt x="1522" y="915"/>
                        <a:pt x="1466" y="952"/>
                      </a:cubicBezTo>
                      <a:cubicBezTo>
                        <a:pt x="1437" y="960"/>
                        <a:pt x="1410" y="966"/>
                        <a:pt x="1384" y="982"/>
                      </a:cubicBezTo>
                      <a:cubicBezTo>
                        <a:pt x="1369" y="991"/>
                        <a:pt x="1357" y="1008"/>
                        <a:pt x="1340" y="1011"/>
                      </a:cubicBezTo>
                      <a:cubicBezTo>
                        <a:pt x="1277" y="1023"/>
                        <a:pt x="1311" y="1017"/>
                        <a:pt x="1237" y="1026"/>
                      </a:cubicBezTo>
                      <a:cubicBezTo>
                        <a:pt x="1215" y="1021"/>
                        <a:pt x="1191" y="1020"/>
                        <a:pt x="1170" y="1011"/>
                      </a:cubicBezTo>
                      <a:cubicBezTo>
                        <a:pt x="1162" y="1007"/>
                        <a:pt x="1156" y="998"/>
                        <a:pt x="1155" y="989"/>
                      </a:cubicBezTo>
                      <a:cubicBezTo>
                        <a:pt x="1152" y="933"/>
                        <a:pt x="1168" y="860"/>
                        <a:pt x="1185" y="805"/>
                      </a:cubicBezTo>
                      <a:cubicBezTo>
                        <a:pt x="1170" y="725"/>
                        <a:pt x="1165" y="688"/>
                        <a:pt x="1089" y="657"/>
                      </a:cubicBezTo>
                      <a:cubicBezTo>
                        <a:pt x="1056" y="624"/>
                        <a:pt x="1014" y="612"/>
                        <a:pt x="971" y="598"/>
                      </a:cubicBezTo>
                      <a:cubicBezTo>
                        <a:pt x="937" y="573"/>
                        <a:pt x="916" y="539"/>
                        <a:pt x="882" y="517"/>
                      </a:cubicBezTo>
                      <a:cubicBezTo>
                        <a:pt x="877" y="502"/>
                        <a:pt x="869" y="488"/>
                        <a:pt x="867" y="472"/>
                      </a:cubicBezTo>
                      <a:cubicBezTo>
                        <a:pt x="843" y="313"/>
                        <a:pt x="904" y="325"/>
                        <a:pt x="816" y="325"/>
                      </a:cubicBezTo>
                    </a:path>
                  </a:pathLst>
                </a:cu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9487" name="Freeform 66"/>
              <p:cNvSpPr>
                <a:spLocks/>
              </p:cNvSpPr>
              <p:nvPr/>
            </p:nvSpPr>
            <p:spPr bwMode="auto">
              <a:xfrm>
                <a:off x="3274" y="2023"/>
                <a:ext cx="998" cy="1088"/>
              </a:xfrm>
              <a:custGeom>
                <a:avLst/>
                <a:gdLst>
                  <a:gd name="T0" fmla="*/ 272 w 998"/>
                  <a:gd name="T1" fmla="*/ 0 h 952"/>
                  <a:gd name="T2" fmla="*/ 0 w 998"/>
                  <a:gd name="T3" fmla="*/ 907 h 952"/>
                  <a:gd name="T4" fmla="*/ 272 w 998"/>
                  <a:gd name="T5" fmla="*/ 952 h 952"/>
                  <a:gd name="T6" fmla="*/ 499 w 998"/>
                  <a:gd name="T7" fmla="*/ 227 h 952"/>
                  <a:gd name="T8" fmla="*/ 726 w 998"/>
                  <a:gd name="T9" fmla="*/ 952 h 952"/>
                  <a:gd name="T10" fmla="*/ 998 w 998"/>
                  <a:gd name="T11" fmla="*/ 907 h 952"/>
                  <a:gd name="T12" fmla="*/ 726 w 998"/>
                  <a:gd name="T13" fmla="*/ 0 h 952"/>
                  <a:gd name="T14" fmla="*/ 272 w 998"/>
                  <a:gd name="T15" fmla="*/ 0 h 9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98"/>
                  <a:gd name="T25" fmla="*/ 0 h 952"/>
                  <a:gd name="T26" fmla="*/ 998 w 998"/>
                  <a:gd name="T27" fmla="*/ 952 h 95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98" h="952">
                    <a:moveTo>
                      <a:pt x="272" y="0"/>
                    </a:moveTo>
                    <a:lnTo>
                      <a:pt x="0" y="907"/>
                    </a:lnTo>
                    <a:lnTo>
                      <a:pt x="272" y="952"/>
                    </a:lnTo>
                    <a:lnTo>
                      <a:pt x="499" y="227"/>
                    </a:lnTo>
                    <a:lnTo>
                      <a:pt x="726" y="952"/>
                    </a:lnTo>
                    <a:lnTo>
                      <a:pt x="998" y="907"/>
                    </a:lnTo>
                    <a:lnTo>
                      <a:pt x="726" y="0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018D7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8" name="Freeform 67" descr="Джинсовая ткань"/>
              <p:cNvSpPr>
                <a:spLocks/>
              </p:cNvSpPr>
              <p:nvPr/>
            </p:nvSpPr>
            <p:spPr bwMode="auto">
              <a:xfrm>
                <a:off x="3197" y="1433"/>
                <a:ext cx="272" cy="590"/>
              </a:xfrm>
              <a:custGeom>
                <a:avLst/>
                <a:gdLst>
                  <a:gd name="T0" fmla="*/ 227 w 272"/>
                  <a:gd name="T1" fmla="*/ 0 h 771"/>
                  <a:gd name="T2" fmla="*/ 0 w 272"/>
                  <a:gd name="T3" fmla="*/ 726 h 771"/>
                  <a:gd name="T4" fmla="*/ 182 w 272"/>
                  <a:gd name="T5" fmla="*/ 771 h 771"/>
                  <a:gd name="T6" fmla="*/ 272 w 272"/>
                  <a:gd name="T7" fmla="*/ 363 h 771"/>
                  <a:gd name="T8" fmla="*/ 227 w 272"/>
                  <a:gd name="T9" fmla="*/ 0 h 7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2"/>
                  <a:gd name="T16" fmla="*/ 0 h 771"/>
                  <a:gd name="T17" fmla="*/ 272 w 272"/>
                  <a:gd name="T18" fmla="*/ 771 h 7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2" h="771">
                    <a:moveTo>
                      <a:pt x="227" y="0"/>
                    </a:moveTo>
                    <a:lnTo>
                      <a:pt x="0" y="726"/>
                    </a:lnTo>
                    <a:lnTo>
                      <a:pt x="182" y="771"/>
                    </a:lnTo>
                    <a:lnTo>
                      <a:pt x="272" y="363"/>
                    </a:lnTo>
                    <a:lnTo>
                      <a:pt x="227" y="0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9" name="Freeform 68" descr="Джинсовая ткань"/>
              <p:cNvSpPr>
                <a:spLocks/>
              </p:cNvSpPr>
              <p:nvPr/>
            </p:nvSpPr>
            <p:spPr bwMode="auto">
              <a:xfrm flipH="1">
                <a:off x="4052" y="1426"/>
                <a:ext cx="272" cy="590"/>
              </a:xfrm>
              <a:custGeom>
                <a:avLst/>
                <a:gdLst>
                  <a:gd name="T0" fmla="*/ 227 w 272"/>
                  <a:gd name="T1" fmla="*/ 0 h 771"/>
                  <a:gd name="T2" fmla="*/ 0 w 272"/>
                  <a:gd name="T3" fmla="*/ 726 h 771"/>
                  <a:gd name="T4" fmla="*/ 182 w 272"/>
                  <a:gd name="T5" fmla="*/ 771 h 771"/>
                  <a:gd name="T6" fmla="*/ 272 w 272"/>
                  <a:gd name="T7" fmla="*/ 363 h 771"/>
                  <a:gd name="T8" fmla="*/ 227 w 272"/>
                  <a:gd name="T9" fmla="*/ 0 h 7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2"/>
                  <a:gd name="T16" fmla="*/ 0 h 771"/>
                  <a:gd name="T17" fmla="*/ 272 w 272"/>
                  <a:gd name="T18" fmla="*/ 771 h 7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2" h="771">
                    <a:moveTo>
                      <a:pt x="227" y="0"/>
                    </a:moveTo>
                    <a:lnTo>
                      <a:pt x="0" y="726"/>
                    </a:lnTo>
                    <a:lnTo>
                      <a:pt x="182" y="771"/>
                    </a:lnTo>
                    <a:lnTo>
                      <a:pt x="272" y="363"/>
                    </a:lnTo>
                    <a:lnTo>
                      <a:pt x="227" y="0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10" name="Text Box 6"/>
              <p:cNvSpPr txBox="1">
                <a:spLocks noChangeArrowheads="1"/>
              </p:cNvSpPr>
              <p:nvPr/>
            </p:nvSpPr>
            <p:spPr bwMode="auto">
              <a:xfrm>
                <a:off x="3204" y="1535"/>
                <a:ext cx="113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ru-RU" b="1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rPr>
                  <a:t>пассажиры</a:t>
                </a:r>
              </a:p>
            </p:txBody>
          </p:sp>
        </p:grpSp>
      </p:grpSp>
      <p:grpSp>
        <p:nvGrpSpPr>
          <p:cNvPr id="12" name="Group 89"/>
          <p:cNvGrpSpPr>
            <a:grpSpLocks/>
          </p:cNvGrpSpPr>
          <p:nvPr/>
        </p:nvGrpSpPr>
        <p:grpSpPr bwMode="auto">
          <a:xfrm>
            <a:off x="6588125" y="1555750"/>
            <a:ext cx="2160588" cy="3817938"/>
            <a:chOff x="4558" y="980"/>
            <a:chExt cx="1361" cy="2405"/>
          </a:xfrm>
        </p:grpSpPr>
        <p:sp>
          <p:nvSpPr>
            <p:cNvPr id="19465" name="Freeform 71"/>
            <p:cNvSpPr>
              <a:spLocks/>
            </p:cNvSpPr>
            <p:nvPr/>
          </p:nvSpPr>
          <p:spPr bwMode="auto">
            <a:xfrm>
              <a:off x="4558" y="3090"/>
              <a:ext cx="408" cy="295"/>
            </a:xfrm>
            <a:custGeom>
              <a:avLst/>
              <a:gdLst>
                <a:gd name="T0" fmla="*/ 695 w 1012"/>
                <a:gd name="T1" fmla="*/ 68 h 544"/>
                <a:gd name="T2" fmla="*/ 650 w 1012"/>
                <a:gd name="T3" fmla="*/ 204 h 544"/>
                <a:gd name="T4" fmla="*/ 559 w 1012"/>
                <a:gd name="T5" fmla="*/ 249 h 544"/>
                <a:gd name="T6" fmla="*/ 196 w 1012"/>
                <a:gd name="T7" fmla="*/ 295 h 544"/>
                <a:gd name="T8" fmla="*/ 60 w 1012"/>
                <a:gd name="T9" fmla="*/ 385 h 544"/>
                <a:gd name="T10" fmla="*/ 60 w 1012"/>
                <a:gd name="T11" fmla="*/ 476 h 544"/>
                <a:gd name="T12" fmla="*/ 423 w 1012"/>
                <a:gd name="T13" fmla="*/ 476 h 544"/>
                <a:gd name="T14" fmla="*/ 650 w 1012"/>
                <a:gd name="T15" fmla="*/ 385 h 544"/>
                <a:gd name="T16" fmla="*/ 740 w 1012"/>
                <a:gd name="T17" fmla="*/ 431 h 544"/>
                <a:gd name="T18" fmla="*/ 740 w 1012"/>
                <a:gd name="T19" fmla="*/ 476 h 544"/>
                <a:gd name="T20" fmla="*/ 967 w 1012"/>
                <a:gd name="T21" fmla="*/ 476 h 544"/>
                <a:gd name="T22" fmla="*/ 967 w 1012"/>
                <a:gd name="T23" fmla="*/ 68 h 544"/>
                <a:gd name="T24" fmla="*/ 695 w 1012"/>
                <a:gd name="T25" fmla="*/ 68 h 5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12"/>
                <a:gd name="T40" fmla="*/ 0 h 544"/>
                <a:gd name="T41" fmla="*/ 1012 w 1012"/>
                <a:gd name="T42" fmla="*/ 544 h 5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6" name="Freeform 73"/>
            <p:cNvSpPr>
              <a:spLocks/>
            </p:cNvSpPr>
            <p:nvPr/>
          </p:nvSpPr>
          <p:spPr bwMode="auto">
            <a:xfrm>
              <a:off x="4664" y="2069"/>
              <a:ext cx="121" cy="220"/>
            </a:xfrm>
            <a:custGeom>
              <a:avLst/>
              <a:gdLst>
                <a:gd name="T0" fmla="*/ 340 w 643"/>
                <a:gd name="T1" fmla="*/ 46 h 1082"/>
                <a:gd name="T2" fmla="*/ 23 w 643"/>
                <a:gd name="T3" fmla="*/ 635 h 1082"/>
                <a:gd name="T4" fmla="*/ 204 w 643"/>
                <a:gd name="T5" fmla="*/ 1044 h 1082"/>
                <a:gd name="T6" fmla="*/ 477 w 643"/>
                <a:gd name="T7" fmla="*/ 862 h 1082"/>
                <a:gd name="T8" fmla="*/ 431 w 643"/>
                <a:gd name="T9" fmla="*/ 726 h 1082"/>
                <a:gd name="T10" fmla="*/ 295 w 643"/>
                <a:gd name="T11" fmla="*/ 817 h 1082"/>
                <a:gd name="T12" fmla="*/ 250 w 643"/>
                <a:gd name="T13" fmla="*/ 681 h 1082"/>
                <a:gd name="T14" fmla="*/ 386 w 643"/>
                <a:gd name="T15" fmla="*/ 635 h 1082"/>
                <a:gd name="T16" fmla="*/ 340 w 643"/>
                <a:gd name="T17" fmla="*/ 272 h 1082"/>
                <a:gd name="T18" fmla="*/ 431 w 643"/>
                <a:gd name="T19" fmla="*/ 726 h 1082"/>
                <a:gd name="T20" fmla="*/ 613 w 643"/>
                <a:gd name="T21" fmla="*/ 681 h 1082"/>
                <a:gd name="T22" fmla="*/ 567 w 643"/>
                <a:gd name="T23" fmla="*/ 363 h 1082"/>
                <a:gd name="T24" fmla="*/ 613 w 643"/>
                <a:gd name="T25" fmla="*/ 91 h 1082"/>
                <a:gd name="T26" fmla="*/ 386 w 643"/>
                <a:gd name="T27" fmla="*/ 0 h 1082"/>
                <a:gd name="T28" fmla="*/ 340 w 643"/>
                <a:gd name="T29" fmla="*/ 91 h 108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3"/>
                <a:gd name="T46" fmla="*/ 0 h 1082"/>
                <a:gd name="T47" fmla="*/ 643 w 643"/>
                <a:gd name="T48" fmla="*/ 1082 h 108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7" name="Freeform 80"/>
            <p:cNvSpPr>
              <a:spLocks/>
            </p:cNvSpPr>
            <p:nvPr/>
          </p:nvSpPr>
          <p:spPr bwMode="auto">
            <a:xfrm>
              <a:off x="4649" y="1570"/>
              <a:ext cx="272" cy="590"/>
            </a:xfrm>
            <a:custGeom>
              <a:avLst/>
              <a:gdLst>
                <a:gd name="T0" fmla="*/ 227 w 272"/>
                <a:gd name="T1" fmla="*/ 0 h 771"/>
                <a:gd name="T2" fmla="*/ 0 w 272"/>
                <a:gd name="T3" fmla="*/ 726 h 771"/>
                <a:gd name="T4" fmla="*/ 182 w 272"/>
                <a:gd name="T5" fmla="*/ 771 h 771"/>
                <a:gd name="T6" fmla="*/ 272 w 272"/>
                <a:gd name="T7" fmla="*/ 363 h 771"/>
                <a:gd name="T8" fmla="*/ 227 w 272"/>
                <a:gd name="T9" fmla="*/ 0 h 7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771"/>
                <a:gd name="T17" fmla="*/ 272 w 272"/>
                <a:gd name="T18" fmla="*/ 771 h 7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771">
                  <a:moveTo>
                    <a:pt x="227" y="0"/>
                  </a:moveTo>
                  <a:lnTo>
                    <a:pt x="0" y="726"/>
                  </a:lnTo>
                  <a:lnTo>
                    <a:pt x="182" y="771"/>
                  </a:lnTo>
                  <a:lnTo>
                    <a:pt x="272" y="363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8" name="Freeform 70"/>
            <p:cNvSpPr>
              <a:spLocks/>
            </p:cNvSpPr>
            <p:nvPr/>
          </p:nvSpPr>
          <p:spPr bwMode="auto">
            <a:xfrm flipH="1">
              <a:off x="5511" y="3088"/>
              <a:ext cx="408" cy="295"/>
            </a:xfrm>
            <a:custGeom>
              <a:avLst/>
              <a:gdLst>
                <a:gd name="T0" fmla="*/ 695 w 1012"/>
                <a:gd name="T1" fmla="*/ 68 h 544"/>
                <a:gd name="T2" fmla="*/ 650 w 1012"/>
                <a:gd name="T3" fmla="*/ 204 h 544"/>
                <a:gd name="T4" fmla="*/ 559 w 1012"/>
                <a:gd name="T5" fmla="*/ 249 h 544"/>
                <a:gd name="T6" fmla="*/ 196 w 1012"/>
                <a:gd name="T7" fmla="*/ 295 h 544"/>
                <a:gd name="T8" fmla="*/ 60 w 1012"/>
                <a:gd name="T9" fmla="*/ 385 h 544"/>
                <a:gd name="T10" fmla="*/ 60 w 1012"/>
                <a:gd name="T11" fmla="*/ 476 h 544"/>
                <a:gd name="T12" fmla="*/ 423 w 1012"/>
                <a:gd name="T13" fmla="*/ 476 h 544"/>
                <a:gd name="T14" fmla="*/ 650 w 1012"/>
                <a:gd name="T15" fmla="*/ 385 h 544"/>
                <a:gd name="T16" fmla="*/ 740 w 1012"/>
                <a:gd name="T17" fmla="*/ 431 h 544"/>
                <a:gd name="T18" fmla="*/ 740 w 1012"/>
                <a:gd name="T19" fmla="*/ 476 h 544"/>
                <a:gd name="T20" fmla="*/ 967 w 1012"/>
                <a:gd name="T21" fmla="*/ 476 h 544"/>
                <a:gd name="T22" fmla="*/ 967 w 1012"/>
                <a:gd name="T23" fmla="*/ 68 h 544"/>
                <a:gd name="T24" fmla="*/ 695 w 1012"/>
                <a:gd name="T25" fmla="*/ 68 h 5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12"/>
                <a:gd name="T40" fmla="*/ 0 h 544"/>
                <a:gd name="T41" fmla="*/ 1012 w 1012"/>
                <a:gd name="T42" fmla="*/ 544 h 5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9" name="Freeform 72"/>
            <p:cNvSpPr>
              <a:spLocks/>
            </p:cNvSpPr>
            <p:nvPr/>
          </p:nvSpPr>
          <p:spPr bwMode="auto">
            <a:xfrm flipH="1">
              <a:off x="5647" y="2069"/>
              <a:ext cx="121" cy="220"/>
            </a:xfrm>
            <a:custGeom>
              <a:avLst/>
              <a:gdLst>
                <a:gd name="T0" fmla="*/ 340 w 643"/>
                <a:gd name="T1" fmla="*/ 46 h 1082"/>
                <a:gd name="T2" fmla="*/ 23 w 643"/>
                <a:gd name="T3" fmla="*/ 635 h 1082"/>
                <a:gd name="T4" fmla="*/ 204 w 643"/>
                <a:gd name="T5" fmla="*/ 1044 h 1082"/>
                <a:gd name="T6" fmla="*/ 477 w 643"/>
                <a:gd name="T7" fmla="*/ 862 h 1082"/>
                <a:gd name="T8" fmla="*/ 431 w 643"/>
                <a:gd name="T9" fmla="*/ 726 h 1082"/>
                <a:gd name="T10" fmla="*/ 295 w 643"/>
                <a:gd name="T11" fmla="*/ 817 h 1082"/>
                <a:gd name="T12" fmla="*/ 250 w 643"/>
                <a:gd name="T13" fmla="*/ 681 h 1082"/>
                <a:gd name="T14" fmla="*/ 386 w 643"/>
                <a:gd name="T15" fmla="*/ 635 h 1082"/>
                <a:gd name="T16" fmla="*/ 340 w 643"/>
                <a:gd name="T17" fmla="*/ 272 h 1082"/>
                <a:gd name="T18" fmla="*/ 431 w 643"/>
                <a:gd name="T19" fmla="*/ 726 h 1082"/>
                <a:gd name="T20" fmla="*/ 613 w 643"/>
                <a:gd name="T21" fmla="*/ 681 h 1082"/>
                <a:gd name="T22" fmla="*/ 567 w 643"/>
                <a:gd name="T23" fmla="*/ 363 h 1082"/>
                <a:gd name="T24" fmla="*/ 613 w 643"/>
                <a:gd name="T25" fmla="*/ 91 h 1082"/>
                <a:gd name="T26" fmla="*/ 386 w 643"/>
                <a:gd name="T27" fmla="*/ 0 h 1082"/>
                <a:gd name="T28" fmla="*/ 340 w 643"/>
                <a:gd name="T29" fmla="*/ 91 h 108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3"/>
                <a:gd name="T46" fmla="*/ 0 h 1082"/>
                <a:gd name="T47" fmla="*/ 643 w 643"/>
                <a:gd name="T48" fmla="*/ 1082 h 108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0" name="Freeform 74"/>
            <p:cNvSpPr>
              <a:spLocks/>
            </p:cNvSpPr>
            <p:nvPr/>
          </p:nvSpPr>
          <p:spPr bwMode="auto">
            <a:xfrm>
              <a:off x="4845" y="1419"/>
              <a:ext cx="711" cy="832"/>
            </a:xfrm>
            <a:custGeom>
              <a:avLst/>
              <a:gdLst>
                <a:gd name="T0" fmla="*/ 356 w 816"/>
                <a:gd name="T1" fmla="*/ 15 h 1059"/>
                <a:gd name="T2" fmla="*/ 38 w 816"/>
                <a:gd name="T3" fmla="*/ 197 h 1059"/>
                <a:gd name="T4" fmla="*/ 129 w 816"/>
                <a:gd name="T5" fmla="*/ 877 h 1059"/>
                <a:gd name="T6" fmla="*/ 673 w 816"/>
                <a:gd name="T7" fmla="*/ 968 h 1059"/>
                <a:gd name="T8" fmla="*/ 809 w 816"/>
                <a:gd name="T9" fmla="*/ 333 h 1059"/>
                <a:gd name="T10" fmla="*/ 718 w 816"/>
                <a:gd name="T11" fmla="*/ 106 h 1059"/>
                <a:gd name="T12" fmla="*/ 356 w 816"/>
                <a:gd name="T13" fmla="*/ 15 h 10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6"/>
                <a:gd name="T22" fmla="*/ 0 h 1059"/>
                <a:gd name="T23" fmla="*/ 816 w 816"/>
                <a:gd name="T24" fmla="*/ 1059 h 10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6" h="1059">
                  <a:moveTo>
                    <a:pt x="356" y="15"/>
                  </a:moveTo>
                  <a:cubicBezTo>
                    <a:pt x="243" y="30"/>
                    <a:pt x="76" y="53"/>
                    <a:pt x="38" y="197"/>
                  </a:cubicBezTo>
                  <a:cubicBezTo>
                    <a:pt x="0" y="341"/>
                    <a:pt x="23" y="749"/>
                    <a:pt x="129" y="877"/>
                  </a:cubicBezTo>
                  <a:cubicBezTo>
                    <a:pt x="235" y="1005"/>
                    <a:pt x="560" y="1059"/>
                    <a:pt x="673" y="968"/>
                  </a:cubicBezTo>
                  <a:cubicBezTo>
                    <a:pt x="786" y="877"/>
                    <a:pt x="802" y="477"/>
                    <a:pt x="809" y="333"/>
                  </a:cubicBezTo>
                  <a:cubicBezTo>
                    <a:pt x="816" y="189"/>
                    <a:pt x="794" y="159"/>
                    <a:pt x="718" y="106"/>
                  </a:cubicBezTo>
                  <a:cubicBezTo>
                    <a:pt x="642" y="53"/>
                    <a:pt x="469" y="0"/>
                    <a:pt x="356" y="15"/>
                  </a:cubicBez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1" name="Freeform 75"/>
            <p:cNvSpPr>
              <a:spLocks/>
            </p:cNvSpPr>
            <p:nvPr/>
          </p:nvSpPr>
          <p:spPr bwMode="auto">
            <a:xfrm>
              <a:off x="5127" y="1070"/>
              <a:ext cx="218" cy="448"/>
            </a:xfrm>
            <a:custGeom>
              <a:avLst/>
              <a:gdLst>
                <a:gd name="T0" fmla="*/ 0 w 218"/>
                <a:gd name="T1" fmla="*/ 256 h 448"/>
                <a:gd name="T2" fmla="*/ 30 w 218"/>
                <a:gd name="T3" fmla="*/ 433 h 448"/>
                <a:gd name="T4" fmla="*/ 192 w 218"/>
                <a:gd name="T5" fmla="*/ 418 h 448"/>
                <a:gd name="T6" fmla="*/ 140 w 218"/>
                <a:gd name="T7" fmla="*/ 270 h 448"/>
                <a:gd name="T8" fmla="*/ 89 w 218"/>
                <a:gd name="T9" fmla="*/ 130 h 448"/>
                <a:gd name="T10" fmla="*/ 0 w 218"/>
                <a:gd name="T11" fmla="*/ 256 h 4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8"/>
                <a:gd name="T19" fmla="*/ 0 h 448"/>
                <a:gd name="T20" fmla="*/ 218 w 218"/>
                <a:gd name="T21" fmla="*/ 448 h 4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8" h="448">
                  <a:moveTo>
                    <a:pt x="0" y="256"/>
                  </a:moveTo>
                  <a:cubicBezTo>
                    <a:pt x="14" y="315"/>
                    <a:pt x="9" y="375"/>
                    <a:pt x="30" y="433"/>
                  </a:cubicBezTo>
                  <a:cubicBezTo>
                    <a:pt x="84" y="428"/>
                    <a:pt x="147" y="448"/>
                    <a:pt x="192" y="418"/>
                  </a:cubicBezTo>
                  <a:cubicBezTo>
                    <a:pt x="218" y="401"/>
                    <a:pt x="158" y="288"/>
                    <a:pt x="140" y="270"/>
                  </a:cubicBezTo>
                  <a:cubicBezTo>
                    <a:pt x="119" y="0"/>
                    <a:pt x="167" y="77"/>
                    <a:pt x="89" y="130"/>
                  </a:cubicBezTo>
                  <a:cubicBezTo>
                    <a:pt x="65" y="178"/>
                    <a:pt x="24" y="207"/>
                    <a:pt x="0" y="25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472" name="Group 76"/>
            <p:cNvGrpSpPr>
              <a:grpSpLocks/>
            </p:cNvGrpSpPr>
            <p:nvPr/>
          </p:nvGrpSpPr>
          <p:grpSpPr bwMode="auto">
            <a:xfrm>
              <a:off x="4979" y="1026"/>
              <a:ext cx="351" cy="408"/>
              <a:chOff x="2983" y="754"/>
              <a:chExt cx="1857" cy="2126"/>
            </a:xfrm>
          </p:grpSpPr>
          <p:sp>
            <p:nvSpPr>
              <p:cNvPr id="19477" name="Freeform 77"/>
              <p:cNvSpPr>
                <a:spLocks/>
              </p:cNvSpPr>
              <p:nvPr/>
            </p:nvSpPr>
            <p:spPr bwMode="auto">
              <a:xfrm>
                <a:off x="2983" y="798"/>
                <a:ext cx="1640" cy="2082"/>
              </a:xfrm>
              <a:custGeom>
                <a:avLst/>
                <a:gdLst>
                  <a:gd name="T0" fmla="*/ 820 w 1640"/>
                  <a:gd name="T1" fmla="*/ 7 h 2082"/>
                  <a:gd name="T2" fmla="*/ 539 w 1640"/>
                  <a:gd name="T3" fmla="*/ 81 h 2082"/>
                  <a:gd name="T4" fmla="*/ 333 w 1640"/>
                  <a:gd name="T5" fmla="*/ 192 h 2082"/>
                  <a:gd name="T6" fmla="*/ 222 w 1640"/>
                  <a:gd name="T7" fmla="*/ 302 h 2082"/>
                  <a:gd name="T8" fmla="*/ 89 w 1640"/>
                  <a:gd name="T9" fmla="*/ 516 h 2082"/>
                  <a:gd name="T10" fmla="*/ 170 w 1640"/>
                  <a:gd name="T11" fmla="*/ 627 h 2082"/>
                  <a:gd name="T12" fmla="*/ 155 w 1640"/>
                  <a:gd name="T13" fmla="*/ 1070 h 2082"/>
                  <a:gd name="T14" fmla="*/ 96 w 1640"/>
                  <a:gd name="T15" fmla="*/ 1196 h 2082"/>
                  <a:gd name="T16" fmla="*/ 0 w 1640"/>
                  <a:gd name="T17" fmla="*/ 1366 h 2082"/>
                  <a:gd name="T18" fmla="*/ 185 w 1640"/>
                  <a:gd name="T19" fmla="*/ 1580 h 2082"/>
                  <a:gd name="T20" fmla="*/ 237 w 1640"/>
                  <a:gd name="T21" fmla="*/ 1632 h 2082"/>
                  <a:gd name="T22" fmla="*/ 355 w 1640"/>
                  <a:gd name="T23" fmla="*/ 1764 h 2082"/>
                  <a:gd name="T24" fmla="*/ 569 w 1640"/>
                  <a:gd name="T25" fmla="*/ 2067 h 2082"/>
                  <a:gd name="T26" fmla="*/ 857 w 1640"/>
                  <a:gd name="T27" fmla="*/ 2052 h 2082"/>
                  <a:gd name="T28" fmla="*/ 1005 w 1640"/>
                  <a:gd name="T29" fmla="*/ 1956 h 2082"/>
                  <a:gd name="T30" fmla="*/ 1167 w 1640"/>
                  <a:gd name="T31" fmla="*/ 1816 h 2082"/>
                  <a:gd name="T32" fmla="*/ 1293 w 1640"/>
                  <a:gd name="T33" fmla="*/ 1683 h 2082"/>
                  <a:gd name="T34" fmla="*/ 1330 w 1640"/>
                  <a:gd name="T35" fmla="*/ 1609 h 2082"/>
                  <a:gd name="T36" fmla="*/ 1389 w 1640"/>
                  <a:gd name="T37" fmla="*/ 1462 h 2082"/>
                  <a:gd name="T38" fmla="*/ 1485 w 1640"/>
                  <a:gd name="T39" fmla="*/ 1373 h 2082"/>
                  <a:gd name="T40" fmla="*/ 1573 w 1640"/>
                  <a:gd name="T41" fmla="*/ 1255 h 2082"/>
                  <a:gd name="T42" fmla="*/ 1640 w 1640"/>
                  <a:gd name="T43" fmla="*/ 1107 h 2082"/>
                  <a:gd name="T44" fmla="*/ 1485 w 1640"/>
                  <a:gd name="T45" fmla="*/ 967 h 2082"/>
                  <a:gd name="T46" fmla="*/ 1359 w 1640"/>
                  <a:gd name="T47" fmla="*/ 967 h 2082"/>
                  <a:gd name="T48" fmla="*/ 1293 w 1640"/>
                  <a:gd name="T49" fmla="*/ 886 h 2082"/>
                  <a:gd name="T50" fmla="*/ 1204 w 1640"/>
                  <a:gd name="T51" fmla="*/ 672 h 2082"/>
                  <a:gd name="T52" fmla="*/ 997 w 1640"/>
                  <a:gd name="T53" fmla="*/ 539 h 2082"/>
                  <a:gd name="T54" fmla="*/ 975 w 1640"/>
                  <a:gd name="T55" fmla="*/ 295 h 2082"/>
                  <a:gd name="T56" fmla="*/ 909 w 1640"/>
                  <a:gd name="T57" fmla="*/ 324 h 2082"/>
                  <a:gd name="T58" fmla="*/ 643 w 1640"/>
                  <a:gd name="T59" fmla="*/ 391 h 2082"/>
                  <a:gd name="T60" fmla="*/ 599 w 1640"/>
                  <a:gd name="T61" fmla="*/ 413 h 2082"/>
                  <a:gd name="T62" fmla="*/ 473 w 1640"/>
                  <a:gd name="T63" fmla="*/ 531 h 2082"/>
                  <a:gd name="T64" fmla="*/ 67 w 1640"/>
                  <a:gd name="T65" fmla="*/ 605 h 20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40"/>
                  <a:gd name="T100" fmla="*/ 0 h 2082"/>
                  <a:gd name="T101" fmla="*/ 1640 w 1640"/>
                  <a:gd name="T102" fmla="*/ 2082 h 20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40" h="2082">
                    <a:moveTo>
                      <a:pt x="1182" y="29"/>
                    </a:moveTo>
                    <a:cubicBezTo>
                      <a:pt x="1053" y="16"/>
                      <a:pt x="949" y="0"/>
                      <a:pt x="820" y="7"/>
                    </a:cubicBezTo>
                    <a:cubicBezTo>
                      <a:pt x="777" y="15"/>
                      <a:pt x="738" y="29"/>
                      <a:pt x="695" y="36"/>
                    </a:cubicBezTo>
                    <a:cubicBezTo>
                      <a:pt x="648" y="52"/>
                      <a:pt x="580" y="53"/>
                      <a:pt x="539" y="81"/>
                    </a:cubicBezTo>
                    <a:cubicBezTo>
                      <a:pt x="508" y="102"/>
                      <a:pt x="445" y="126"/>
                      <a:pt x="407" y="140"/>
                    </a:cubicBezTo>
                    <a:cubicBezTo>
                      <a:pt x="384" y="162"/>
                      <a:pt x="357" y="172"/>
                      <a:pt x="333" y="192"/>
                    </a:cubicBezTo>
                    <a:cubicBezTo>
                      <a:pt x="285" y="232"/>
                      <a:pt x="337" y="198"/>
                      <a:pt x="288" y="228"/>
                    </a:cubicBezTo>
                    <a:cubicBezTo>
                      <a:pt x="244" y="290"/>
                      <a:pt x="268" y="267"/>
                      <a:pt x="222" y="302"/>
                    </a:cubicBezTo>
                    <a:cubicBezTo>
                      <a:pt x="211" y="335"/>
                      <a:pt x="177" y="356"/>
                      <a:pt x="155" y="384"/>
                    </a:cubicBezTo>
                    <a:cubicBezTo>
                      <a:pt x="123" y="426"/>
                      <a:pt x="118" y="474"/>
                      <a:pt x="89" y="516"/>
                    </a:cubicBezTo>
                    <a:cubicBezTo>
                      <a:pt x="91" y="543"/>
                      <a:pt x="76" y="579"/>
                      <a:pt x="96" y="598"/>
                    </a:cubicBezTo>
                    <a:cubicBezTo>
                      <a:pt x="159" y="657"/>
                      <a:pt x="212" y="565"/>
                      <a:pt x="170" y="627"/>
                    </a:cubicBezTo>
                    <a:cubicBezTo>
                      <a:pt x="158" y="718"/>
                      <a:pt x="129" y="833"/>
                      <a:pt x="185" y="915"/>
                    </a:cubicBezTo>
                    <a:cubicBezTo>
                      <a:pt x="202" y="968"/>
                      <a:pt x="185" y="1025"/>
                      <a:pt x="155" y="1070"/>
                    </a:cubicBezTo>
                    <a:cubicBezTo>
                      <a:pt x="136" y="1132"/>
                      <a:pt x="150" y="1102"/>
                      <a:pt x="111" y="1159"/>
                    </a:cubicBezTo>
                    <a:cubicBezTo>
                      <a:pt x="104" y="1170"/>
                      <a:pt x="101" y="1184"/>
                      <a:pt x="96" y="1196"/>
                    </a:cubicBezTo>
                    <a:cubicBezTo>
                      <a:pt x="80" y="1232"/>
                      <a:pt x="59" y="1267"/>
                      <a:pt x="37" y="1299"/>
                    </a:cubicBezTo>
                    <a:cubicBezTo>
                      <a:pt x="29" y="1323"/>
                      <a:pt x="0" y="1366"/>
                      <a:pt x="0" y="1366"/>
                    </a:cubicBezTo>
                    <a:cubicBezTo>
                      <a:pt x="63" y="1404"/>
                      <a:pt x="138" y="1410"/>
                      <a:pt x="207" y="1432"/>
                    </a:cubicBezTo>
                    <a:cubicBezTo>
                      <a:pt x="262" y="1470"/>
                      <a:pt x="214" y="1538"/>
                      <a:pt x="185" y="1580"/>
                    </a:cubicBezTo>
                    <a:cubicBezTo>
                      <a:pt x="187" y="1587"/>
                      <a:pt x="187" y="1597"/>
                      <a:pt x="192" y="1602"/>
                    </a:cubicBezTo>
                    <a:cubicBezTo>
                      <a:pt x="205" y="1615"/>
                      <a:pt x="237" y="1632"/>
                      <a:pt x="237" y="1632"/>
                    </a:cubicBezTo>
                    <a:cubicBezTo>
                      <a:pt x="250" y="1674"/>
                      <a:pt x="225" y="1705"/>
                      <a:pt x="274" y="1720"/>
                    </a:cubicBezTo>
                    <a:cubicBezTo>
                      <a:pt x="299" y="1737"/>
                      <a:pt x="355" y="1764"/>
                      <a:pt x="355" y="1764"/>
                    </a:cubicBezTo>
                    <a:cubicBezTo>
                      <a:pt x="377" y="1787"/>
                      <a:pt x="389" y="1812"/>
                      <a:pt x="407" y="1838"/>
                    </a:cubicBezTo>
                    <a:cubicBezTo>
                      <a:pt x="426" y="1936"/>
                      <a:pt x="466" y="2032"/>
                      <a:pt x="569" y="2067"/>
                    </a:cubicBezTo>
                    <a:cubicBezTo>
                      <a:pt x="607" y="2080"/>
                      <a:pt x="682" y="2080"/>
                      <a:pt x="709" y="2082"/>
                    </a:cubicBezTo>
                    <a:cubicBezTo>
                      <a:pt x="736" y="2078"/>
                      <a:pt x="821" y="2072"/>
                      <a:pt x="857" y="2052"/>
                    </a:cubicBezTo>
                    <a:cubicBezTo>
                      <a:pt x="881" y="2038"/>
                      <a:pt x="900" y="2016"/>
                      <a:pt x="923" y="2001"/>
                    </a:cubicBezTo>
                    <a:cubicBezTo>
                      <a:pt x="948" y="1984"/>
                      <a:pt x="980" y="1974"/>
                      <a:pt x="1005" y="1956"/>
                    </a:cubicBezTo>
                    <a:cubicBezTo>
                      <a:pt x="1047" y="1926"/>
                      <a:pt x="1080" y="1883"/>
                      <a:pt x="1123" y="1853"/>
                    </a:cubicBezTo>
                    <a:cubicBezTo>
                      <a:pt x="1153" y="1810"/>
                      <a:pt x="1120" y="1850"/>
                      <a:pt x="1167" y="1816"/>
                    </a:cubicBezTo>
                    <a:cubicBezTo>
                      <a:pt x="1200" y="1792"/>
                      <a:pt x="1180" y="1794"/>
                      <a:pt x="1211" y="1764"/>
                    </a:cubicBezTo>
                    <a:cubicBezTo>
                      <a:pt x="1239" y="1737"/>
                      <a:pt x="1270" y="1716"/>
                      <a:pt x="1293" y="1683"/>
                    </a:cubicBezTo>
                    <a:cubicBezTo>
                      <a:pt x="1314" y="1618"/>
                      <a:pt x="1280" y="1711"/>
                      <a:pt x="1322" y="1639"/>
                    </a:cubicBezTo>
                    <a:cubicBezTo>
                      <a:pt x="1327" y="1630"/>
                      <a:pt x="1326" y="1619"/>
                      <a:pt x="1330" y="1609"/>
                    </a:cubicBezTo>
                    <a:cubicBezTo>
                      <a:pt x="1338" y="1591"/>
                      <a:pt x="1351" y="1576"/>
                      <a:pt x="1359" y="1558"/>
                    </a:cubicBezTo>
                    <a:cubicBezTo>
                      <a:pt x="1373" y="1527"/>
                      <a:pt x="1378" y="1494"/>
                      <a:pt x="1389" y="1462"/>
                    </a:cubicBezTo>
                    <a:cubicBezTo>
                      <a:pt x="1402" y="1424"/>
                      <a:pt x="1398" y="1388"/>
                      <a:pt x="1433" y="1366"/>
                    </a:cubicBezTo>
                    <a:cubicBezTo>
                      <a:pt x="1450" y="1368"/>
                      <a:pt x="1468" y="1376"/>
                      <a:pt x="1485" y="1373"/>
                    </a:cubicBezTo>
                    <a:cubicBezTo>
                      <a:pt x="1512" y="1368"/>
                      <a:pt x="1516" y="1316"/>
                      <a:pt x="1529" y="1299"/>
                    </a:cubicBezTo>
                    <a:cubicBezTo>
                      <a:pt x="1542" y="1283"/>
                      <a:pt x="1561" y="1272"/>
                      <a:pt x="1573" y="1255"/>
                    </a:cubicBezTo>
                    <a:cubicBezTo>
                      <a:pt x="1585" y="1238"/>
                      <a:pt x="1598" y="1220"/>
                      <a:pt x="1610" y="1203"/>
                    </a:cubicBezTo>
                    <a:cubicBezTo>
                      <a:pt x="1628" y="1178"/>
                      <a:pt x="1630" y="1136"/>
                      <a:pt x="1640" y="1107"/>
                    </a:cubicBezTo>
                    <a:cubicBezTo>
                      <a:pt x="1623" y="973"/>
                      <a:pt x="1637" y="1017"/>
                      <a:pt x="1588" y="945"/>
                    </a:cubicBezTo>
                    <a:cubicBezTo>
                      <a:pt x="1546" y="950"/>
                      <a:pt x="1523" y="955"/>
                      <a:pt x="1485" y="967"/>
                    </a:cubicBezTo>
                    <a:cubicBezTo>
                      <a:pt x="1429" y="1023"/>
                      <a:pt x="1441" y="1001"/>
                      <a:pt x="1426" y="923"/>
                    </a:cubicBezTo>
                    <a:cubicBezTo>
                      <a:pt x="1401" y="938"/>
                      <a:pt x="1387" y="958"/>
                      <a:pt x="1359" y="967"/>
                    </a:cubicBezTo>
                    <a:cubicBezTo>
                      <a:pt x="1332" y="1007"/>
                      <a:pt x="1307" y="998"/>
                      <a:pt x="1256" y="1004"/>
                    </a:cubicBezTo>
                    <a:cubicBezTo>
                      <a:pt x="1240" y="960"/>
                      <a:pt x="1278" y="927"/>
                      <a:pt x="1293" y="886"/>
                    </a:cubicBezTo>
                    <a:cubicBezTo>
                      <a:pt x="1288" y="834"/>
                      <a:pt x="1288" y="782"/>
                      <a:pt x="1278" y="731"/>
                    </a:cubicBezTo>
                    <a:cubicBezTo>
                      <a:pt x="1271" y="697"/>
                      <a:pt x="1228" y="686"/>
                      <a:pt x="1204" y="672"/>
                    </a:cubicBezTo>
                    <a:cubicBezTo>
                      <a:pt x="1163" y="648"/>
                      <a:pt x="1129" y="619"/>
                      <a:pt x="1086" y="598"/>
                    </a:cubicBezTo>
                    <a:cubicBezTo>
                      <a:pt x="1059" y="571"/>
                      <a:pt x="1033" y="550"/>
                      <a:pt x="997" y="539"/>
                    </a:cubicBezTo>
                    <a:cubicBezTo>
                      <a:pt x="932" y="471"/>
                      <a:pt x="965" y="396"/>
                      <a:pt x="990" y="317"/>
                    </a:cubicBezTo>
                    <a:cubicBezTo>
                      <a:pt x="985" y="310"/>
                      <a:pt x="984" y="297"/>
                      <a:pt x="975" y="295"/>
                    </a:cubicBezTo>
                    <a:cubicBezTo>
                      <a:pt x="966" y="293"/>
                      <a:pt x="961" y="306"/>
                      <a:pt x="953" y="310"/>
                    </a:cubicBezTo>
                    <a:cubicBezTo>
                      <a:pt x="939" y="316"/>
                      <a:pt x="923" y="319"/>
                      <a:pt x="909" y="324"/>
                    </a:cubicBezTo>
                    <a:cubicBezTo>
                      <a:pt x="855" y="344"/>
                      <a:pt x="803" y="352"/>
                      <a:pt x="746" y="361"/>
                    </a:cubicBezTo>
                    <a:cubicBezTo>
                      <a:pt x="712" y="373"/>
                      <a:pt x="677" y="380"/>
                      <a:pt x="643" y="391"/>
                    </a:cubicBezTo>
                    <a:cubicBezTo>
                      <a:pt x="636" y="396"/>
                      <a:pt x="629" y="402"/>
                      <a:pt x="621" y="406"/>
                    </a:cubicBezTo>
                    <a:cubicBezTo>
                      <a:pt x="614" y="409"/>
                      <a:pt x="605" y="409"/>
                      <a:pt x="599" y="413"/>
                    </a:cubicBezTo>
                    <a:cubicBezTo>
                      <a:pt x="539" y="452"/>
                      <a:pt x="609" y="423"/>
                      <a:pt x="554" y="443"/>
                    </a:cubicBezTo>
                    <a:cubicBezTo>
                      <a:pt x="535" y="462"/>
                      <a:pt x="497" y="515"/>
                      <a:pt x="473" y="531"/>
                    </a:cubicBezTo>
                    <a:cubicBezTo>
                      <a:pt x="383" y="592"/>
                      <a:pt x="235" y="580"/>
                      <a:pt x="141" y="583"/>
                    </a:cubicBezTo>
                    <a:cubicBezTo>
                      <a:pt x="126" y="588"/>
                      <a:pt x="76" y="596"/>
                      <a:pt x="67" y="605"/>
                    </a:cubicBezTo>
                    <a:cubicBezTo>
                      <a:pt x="65" y="607"/>
                      <a:pt x="72" y="610"/>
                      <a:pt x="74" y="612"/>
                    </a:cubicBezTo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8" name="Freeform 78"/>
              <p:cNvSpPr>
                <a:spLocks/>
              </p:cNvSpPr>
              <p:nvPr/>
            </p:nvSpPr>
            <p:spPr bwMode="auto">
              <a:xfrm>
                <a:off x="2990" y="754"/>
                <a:ext cx="1850" cy="1724"/>
              </a:xfrm>
              <a:custGeom>
                <a:avLst/>
                <a:gdLst>
                  <a:gd name="T0" fmla="*/ 897 w 1850"/>
                  <a:gd name="T1" fmla="*/ 317 h 1498"/>
                  <a:gd name="T2" fmla="*/ 683 w 1850"/>
                  <a:gd name="T3" fmla="*/ 369 h 1498"/>
                  <a:gd name="T4" fmla="*/ 572 w 1850"/>
                  <a:gd name="T5" fmla="*/ 406 h 1498"/>
                  <a:gd name="T6" fmla="*/ 520 w 1850"/>
                  <a:gd name="T7" fmla="*/ 435 h 1498"/>
                  <a:gd name="T8" fmla="*/ 343 w 1850"/>
                  <a:gd name="T9" fmla="*/ 546 h 1498"/>
                  <a:gd name="T10" fmla="*/ 181 w 1850"/>
                  <a:gd name="T11" fmla="*/ 554 h 1498"/>
                  <a:gd name="T12" fmla="*/ 18 w 1850"/>
                  <a:gd name="T13" fmla="*/ 546 h 1498"/>
                  <a:gd name="T14" fmla="*/ 63 w 1850"/>
                  <a:gd name="T15" fmla="*/ 502 h 1498"/>
                  <a:gd name="T16" fmla="*/ 114 w 1850"/>
                  <a:gd name="T17" fmla="*/ 428 h 1498"/>
                  <a:gd name="T18" fmla="*/ 247 w 1850"/>
                  <a:gd name="T19" fmla="*/ 214 h 1498"/>
                  <a:gd name="T20" fmla="*/ 269 w 1850"/>
                  <a:gd name="T21" fmla="*/ 192 h 1498"/>
                  <a:gd name="T22" fmla="*/ 299 w 1850"/>
                  <a:gd name="T23" fmla="*/ 177 h 1498"/>
                  <a:gd name="T24" fmla="*/ 314 w 1850"/>
                  <a:gd name="T25" fmla="*/ 155 h 1498"/>
                  <a:gd name="T26" fmla="*/ 380 w 1850"/>
                  <a:gd name="T27" fmla="*/ 125 h 1498"/>
                  <a:gd name="T28" fmla="*/ 491 w 1850"/>
                  <a:gd name="T29" fmla="*/ 59 h 1498"/>
                  <a:gd name="T30" fmla="*/ 565 w 1850"/>
                  <a:gd name="T31" fmla="*/ 0 h 1498"/>
                  <a:gd name="T32" fmla="*/ 1222 w 1850"/>
                  <a:gd name="T33" fmla="*/ 22 h 1498"/>
                  <a:gd name="T34" fmla="*/ 1362 w 1850"/>
                  <a:gd name="T35" fmla="*/ 44 h 1498"/>
                  <a:gd name="T36" fmla="*/ 1443 w 1850"/>
                  <a:gd name="T37" fmla="*/ 66 h 1498"/>
                  <a:gd name="T38" fmla="*/ 1547 w 1850"/>
                  <a:gd name="T39" fmla="*/ 140 h 1498"/>
                  <a:gd name="T40" fmla="*/ 1650 w 1850"/>
                  <a:gd name="T41" fmla="*/ 214 h 1498"/>
                  <a:gd name="T42" fmla="*/ 1739 w 1850"/>
                  <a:gd name="T43" fmla="*/ 332 h 1498"/>
                  <a:gd name="T44" fmla="*/ 1761 w 1850"/>
                  <a:gd name="T45" fmla="*/ 664 h 1498"/>
                  <a:gd name="T46" fmla="*/ 1783 w 1850"/>
                  <a:gd name="T47" fmla="*/ 967 h 1498"/>
                  <a:gd name="T48" fmla="*/ 1798 w 1850"/>
                  <a:gd name="T49" fmla="*/ 1152 h 1498"/>
                  <a:gd name="T50" fmla="*/ 1850 w 1850"/>
                  <a:gd name="T51" fmla="*/ 1447 h 1498"/>
                  <a:gd name="T52" fmla="*/ 1835 w 1850"/>
                  <a:gd name="T53" fmla="*/ 1491 h 1498"/>
                  <a:gd name="T54" fmla="*/ 1783 w 1850"/>
                  <a:gd name="T55" fmla="*/ 1477 h 1498"/>
                  <a:gd name="T56" fmla="*/ 1650 w 1850"/>
                  <a:gd name="T57" fmla="*/ 1403 h 1498"/>
                  <a:gd name="T58" fmla="*/ 1613 w 1850"/>
                  <a:gd name="T59" fmla="*/ 1388 h 1498"/>
                  <a:gd name="T60" fmla="*/ 1569 w 1850"/>
                  <a:gd name="T61" fmla="*/ 1358 h 1498"/>
                  <a:gd name="T62" fmla="*/ 1532 w 1850"/>
                  <a:gd name="T63" fmla="*/ 1322 h 1498"/>
                  <a:gd name="T64" fmla="*/ 1495 w 1850"/>
                  <a:gd name="T65" fmla="*/ 1277 h 1498"/>
                  <a:gd name="T66" fmla="*/ 1532 w 1850"/>
                  <a:gd name="T67" fmla="*/ 1203 h 1498"/>
                  <a:gd name="T68" fmla="*/ 1576 w 1850"/>
                  <a:gd name="T69" fmla="*/ 1174 h 1498"/>
                  <a:gd name="T70" fmla="*/ 1554 w 1850"/>
                  <a:gd name="T71" fmla="*/ 915 h 1498"/>
                  <a:gd name="T72" fmla="*/ 1466 w 1850"/>
                  <a:gd name="T73" fmla="*/ 952 h 1498"/>
                  <a:gd name="T74" fmla="*/ 1466 w 1850"/>
                  <a:gd name="T75" fmla="*/ 952 h 1498"/>
                  <a:gd name="T76" fmla="*/ 1384 w 1850"/>
                  <a:gd name="T77" fmla="*/ 982 h 1498"/>
                  <a:gd name="T78" fmla="*/ 1340 w 1850"/>
                  <a:gd name="T79" fmla="*/ 1011 h 1498"/>
                  <a:gd name="T80" fmla="*/ 1237 w 1850"/>
                  <a:gd name="T81" fmla="*/ 1026 h 1498"/>
                  <a:gd name="T82" fmla="*/ 1170 w 1850"/>
                  <a:gd name="T83" fmla="*/ 1011 h 1498"/>
                  <a:gd name="T84" fmla="*/ 1155 w 1850"/>
                  <a:gd name="T85" fmla="*/ 989 h 1498"/>
                  <a:gd name="T86" fmla="*/ 1185 w 1850"/>
                  <a:gd name="T87" fmla="*/ 805 h 1498"/>
                  <a:gd name="T88" fmla="*/ 1089 w 1850"/>
                  <a:gd name="T89" fmla="*/ 657 h 1498"/>
                  <a:gd name="T90" fmla="*/ 971 w 1850"/>
                  <a:gd name="T91" fmla="*/ 598 h 1498"/>
                  <a:gd name="T92" fmla="*/ 882 w 1850"/>
                  <a:gd name="T93" fmla="*/ 517 h 1498"/>
                  <a:gd name="T94" fmla="*/ 867 w 1850"/>
                  <a:gd name="T95" fmla="*/ 472 h 1498"/>
                  <a:gd name="T96" fmla="*/ 816 w 1850"/>
                  <a:gd name="T97" fmla="*/ 325 h 149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850"/>
                  <a:gd name="T148" fmla="*/ 0 h 1498"/>
                  <a:gd name="T149" fmla="*/ 1850 w 1850"/>
                  <a:gd name="T150" fmla="*/ 1498 h 149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850" h="1498">
                    <a:moveTo>
                      <a:pt x="897" y="317"/>
                    </a:moveTo>
                    <a:cubicBezTo>
                      <a:pt x="824" y="330"/>
                      <a:pt x="755" y="352"/>
                      <a:pt x="683" y="369"/>
                    </a:cubicBezTo>
                    <a:cubicBezTo>
                      <a:pt x="647" y="387"/>
                      <a:pt x="611" y="396"/>
                      <a:pt x="572" y="406"/>
                    </a:cubicBezTo>
                    <a:cubicBezTo>
                      <a:pt x="556" y="417"/>
                      <a:pt x="536" y="423"/>
                      <a:pt x="520" y="435"/>
                    </a:cubicBezTo>
                    <a:cubicBezTo>
                      <a:pt x="472" y="469"/>
                      <a:pt x="408" y="541"/>
                      <a:pt x="343" y="546"/>
                    </a:cubicBezTo>
                    <a:cubicBezTo>
                      <a:pt x="289" y="550"/>
                      <a:pt x="235" y="551"/>
                      <a:pt x="181" y="554"/>
                    </a:cubicBezTo>
                    <a:cubicBezTo>
                      <a:pt x="127" y="571"/>
                      <a:pt x="86" y="588"/>
                      <a:pt x="18" y="546"/>
                    </a:cubicBezTo>
                    <a:cubicBezTo>
                      <a:pt x="0" y="535"/>
                      <a:pt x="48" y="517"/>
                      <a:pt x="63" y="502"/>
                    </a:cubicBezTo>
                    <a:cubicBezTo>
                      <a:pt x="87" y="479"/>
                      <a:pt x="100" y="459"/>
                      <a:pt x="114" y="428"/>
                    </a:cubicBezTo>
                    <a:cubicBezTo>
                      <a:pt x="145" y="357"/>
                      <a:pt x="164" y="241"/>
                      <a:pt x="247" y="214"/>
                    </a:cubicBezTo>
                    <a:cubicBezTo>
                      <a:pt x="254" y="207"/>
                      <a:pt x="261" y="198"/>
                      <a:pt x="269" y="192"/>
                    </a:cubicBezTo>
                    <a:cubicBezTo>
                      <a:pt x="278" y="186"/>
                      <a:pt x="290" y="184"/>
                      <a:pt x="299" y="177"/>
                    </a:cubicBezTo>
                    <a:cubicBezTo>
                      <a:pt x="306" y="171"/>
                      <a:pt x="307" y="161"/>
                      <a:pt x="314" y="155"/>
                    </a:cubicBezTo>
                    <a:cubicBezTo>
                      <a:pt x="331" y="141"/>
                      <a:pt x="361" y="136"/>
                      <a:pt x="380" y="125"/>
                    </a:cubicBezTo>
                    <a:cubicBezTo>
                      <a:pt x="428" y="98"/>
                      <a:pt x="437" y="77"/>
                      <a:pt x="491" y="59"/>
                    </a:cubicBezTo>
                    <a:cubicBezTo>
                      <a:pt x="515" y="35"/>
                      <a:pt x="541" y="24"/>
                      <a:pt x="565" y="0"/>
                    </a:cubicBezTo>
                    <a:cubicBezTo>
                      <a:pt x="888" y="4"/>
                      <a:pt x="982" y="0"/>
                      <a:pt x="1222" y="22"/>
                    </a:cubicBezTo>
                    <a:cubicBezTo>
                      <a:pt x="1271" y="31"/>
                      <a:pt x="1311" y="39"/>
                      <a:pt x="1362" y="44"/>
                    </a:cubicBezTo>
                    <a:cubicBezTo>
                      <a:pt x="1390" y="50"/>
                      <a:pt x="1416" y="59"/>
                      <a:pt x="1443" y="66"/>
                    </a:cubicBezTo>
                    <a:cubicBezTo>
                      <a:pt x="1477" y="90"/>
                      <a:pt x="1510" y="121"/>
                      <a:pt x="1547" y="140"/>
                    </a:cubicBezTo>
                    <a:cubicBezTo>
                      <a:pt x="1560" y="179"/>
                      <a:pt x="1614" y="195"/>
                      <a:pt x="1650" y="214"/>
                    </a:cubicBezTo>
                    <a:cubicBezTo>
                      <a:pt x="1697" y="239"/>
                      <a:pt x="1720" y="285"/>
                      <a:pt x="1739" y="332"/>
                    </a:cubicBezTo>
                    <a:cubicBezTo>
                      <a:pt x="1743" y="470"/>
                      <a:pt x="1742" y="546"/>
                      <a:pt x="1761" y="664"/>
                    </a:cubicBezTo>
                    <a:cubicBezTo>
                      <a:pt x="1766" y="817"/>
                      <a:pt x="1765" y="853"/>
                      <a:pt x="1783" y="967"/>
                    </a:cubicBezTo>
                    <a:cubicBezTo>
                      <a:pt x="1788" y="1029"/>
                      <a:pt x="1793" y="1090"/>
                      <a:pt x="1798" y="1152"/>
                    </a:cubicBezTo>
                    <a:cubicBezTo>
                      <a:pt x="1805" y="1243"/>
                      <a:pt x="1794" y="1365"/>
                      <a:pt x="1850" y="1447"/>
                    </a:cubicBezTo>
                    <a:cubicBezTo>
                      <a:pt x="1845" y="1462"/>
                      <a:pt x="1849" y="1485"/>
                      <a:pt x="1835" y="1491"/>
                    </a:cubicBezTo>
                    <a:cubicBezTo>
                      <a:pt x="1819" y="1498"/>
                      <a:pt x="1800" y="1483"/>
                      <a:pt x="1783" y="1477"/>
                    </a:cubicBezTo>
                    <a:cubicBezTo>
                      <a:pt x="1736" y="1460"/>
                      <a:pt x="1694" y="1426"/>
                      <a:pt x="1650" y="1403"/>
                    </a:cubicBezTo>
                    <a:cubicBezTo>
                      <a:pt x="1638" y="1397"/>
                      <a:pt x="1625" y="1394"/>
                      <a:pt x="1613" y="1388"/>
                    </a:cubicBezTo>
                    <a:cubicBezTo>
                      <a:pt x="1597" y="1379"/>
                      <a:pt x="1569" y="1358"/>
                      <a:pt x="1569" y="1358"/>
                    </a:cubicBezTo>
                    <a:cubicBezTo>
                      <a:pt x="1526" y="1294"/>
                      <a:pt x="1584" y="1374"/>
                      <a:pt x="1532" y="1322"/>
                    </a:cubicBezTo>
                    <a:cubicBezTo>
                      <a:pt x="1518" y="1308"/>
                      <a:pt x="1509" y="1291"/>
                      <a:pt x="1495" y="1277"/>
                    </a:cubicBezTo>
                    <a:cubicBezTo>
                      <a:pt x="1485" y="1245"/>
                      <a:pt x="1506" y="1224"/>
                      <a:pt x="1532" y="1203"/>
                    </a:cubicBezTo>
                    <a:cubicBezTo>
                      <a:pt x="1546" y="1192"/>
                      <a:pt x="1576" y="1174"/>
                      <a:pt x="1576" y="1174"/>
                    </a:cubicBezTo>
                    <a:cubicBezTo>
                      <a:pt x="1630" y="1095"/>
                      <a:pt x="1575" y="998"/>
                      <a:pt x="1554" y="915"/>
                    </a:cubicBezTo>
                    <a:cubicBezTo>
                      <a:pt x="1493" y="926"/>
                      <a:pt x="1522" y="915"/>
                      <a:pt x="1466" y="952"/>
                    </a:cubicBezTo>
                    <a:cubicBezTo>
                      <a:pt x="1437" y="960"/>
                      <a:pt x="1410" y="966"/>
                      <a:pt x="1384" y="982"/>
                    </a:cubicBezTo>
                    <a:cubicBezTo>
                      <a:pt x="1369" y="991"/>
                      <a:pt x="1357" y="1008"/>
                      <a:pt x="1340" y="1011"/>
                    </a:cubicBezTo>
                    <a:cubicBezTo>
                      <a:pt x="1277" y="1023"/>
                      <a:pt x="1311" y="1017"/>
                      <a:pt x="1237" y="1026"/>
                    </a:cubicBezTo>
                    <a:cubicBezTo>
                      <a:pt x="1215" y="1021"/>
                      <a:pt x="1191" y="1020"/>
                      <a:pt x="1170" y="1011"/>
                    </a:cubicBezTo>
                    <a:cubicBezTo>
                      <a:pt x="1162" y="1007"/>
                      <a:pt x="1156" y="998"/>
                      <a:pt x="1155" y="989"/>
                    </a:cubicBezTo>
                    <a:cubicBezTo>
                      <a:pt x="1152" y="933"/>
                      <a:pt x="1168" y="860"/>
                      <a:pt x="1185" y="805"/>
                    </a:cubicBezTo>
                    <a:cubicBezTo>
                      <a:pt x="1170" y="725"/>
                      <a:pt x="1165" y="688"/>
                      <a:pt x="1089" y="657"/>
                    </a:cubicBezTo>
                    <a:cubicBezTo>
                      <a:pt x="1056" y="624"/>
                      <a:pt x="1014" y="612"/>
                      <a:pt x="971" y="598"/>
                    </a:cubicBezTo>
                    <a:cubicBezTo>
                      <a:pt x="937" y="573"/>
                      <a:pt x="916" y="539"/>
                      <a:pt x="882" y="517"/>
                    </a:cubicBezTo>
                    <a:cubicBezTo>
                      <a:pt x="877" y="502"/>
                      <a:pt x="869" y="488"/>
                      <a:pt x="867" y="472"/>
                    </a:cubicBezTo>
                    <a:cubicBezTo>
                      <a:pt x="843" y="313"/>
                      <a:pt x="904" y="325"/>
                      <a:pt x="816" y="325"/>
                    </a:cubicBezTo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9473" name="Freeform 79"/>
            <p:cNvSpPr>
              <a:spLocks/>
            </p:cNvSpPr>
            <p:nvPr/>
          </p:nvSpPr>
          <p:spPr bwMode="auto">
            <a:xfrm>
              <a:off x="4726" y="2160"/>
              <a:ext cx="998" cy="1088"/>
            </a:xfrm>
            <a:custGeom>
              <a:avLst/>
              <a:gdLst>
                <a:gd name="T0" fmla="*/ 272 w 998"/>
                <a:gd name="T1" fmla="*/ 0 h 952"/>
                <a:gd name="T2" fmla="*/ 0 w 998"/>
                <a:gd name="T3" fmla="*/ 907 h 952"/>
                <a:gd name="T4" fmla="*/ 272 w 998"/>
                <a:gd name="T5" fmla="*/ 952 h 952"/>
                <a:gd name="T6" fmla="*/ 499 w 998"/>
                <a:gd name="T7" fmla="*/ 227 h 952"/>
                <a:gd name="T8" fmla="*/ 726 w 998"/>
                <a:gd name="T9" fmla="*/ 952 h 952"/>
                <a:gd name="T10" fmla="*/ 998 w 998"/>
                <a:gd name="T11" fmla="*/ 907 h 952"/>
                <a:gd name="T12" fmla="*/ 726 w 998"/>
                <a:gd name="T13" fmla="*/ 0 h 952"/>
                <a:gd name="T14" fmla="*/ 272 w 998"/>
                <a:gd name="T15" fmla="*/ 0 h 9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8"/>
                <a:gd name="T25" fmla="*/ 0 h 952"/>
                <a:gd name="T26" fmla="*/ 998 w 998"/>
                <a:gd name="T27" fmla="*/ 952 h 9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8" h="952">
                  <a:moveTo>
                    <a:pt x="272" y="0"/>
                  </a:moveTo>
                  <a:lnTo>
                    <a:pt x="0" y="907"/>
                  </a:lnTo>
                  <a:lnTo>
                    <a:pt x="272" y="952"/>
                  </a:lnTo>
                  <a:lnTo>
                    <a:pt x="499" y="227"/>
                  </a:lnTo>
                  <a:lnTo>
                    <a:pt x="726" y="952"/>
                  </a:lnTo>
                  <a:lnTo>
                    <a:pt x="998" y="907"/>
                  </a:lnTo>
                  <a:lnTo>
                    <a:pt x="726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4" name="Freeform 81"/>
            <p:cNvSpPr>
              <a:spLocks/>
            </p:cNvSpPr>
            <p:nvPr/>
          </p:nvSpPr>
          <p:spPr bwMode="auto">
            <a:xfrm flipH="1">
              <a:off x="5504" y="1563"/>
              <a:ext cx="272" cy="590"/>
            </a:xfrm>
            <a:custGeom>
              <a:avLst/>
              <a:gdLst>
                <a:gd name="T0" fmla="*/ 227 w 272"/>
                <a:gd name="T1" fmla="*/ 0 h 771"/>
                <a:gd name="T2" fmla="*/ 0 w 272"/>
                <a:gd name="T3" fmla="*/ 726 h 771"/>
                <a:gd name="T4" fmla="*/ 182 w 272"/>
                <a:gd name="T5" fmla="*/ 771 h 771"/>
                <a:gd name="T6" fmla="*/ 272 w 272"/>
                <a:gd name="T7" fmla="*/ 363 h 771"/>
                <a:gd name="T8" fmla="*/ 227 w 272"/>
                <a:gd name="T9" fmla="*/ 0 h 7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771"/>
                <a:gd name="T17" fmla="*/ 272 w 272"/>
                <a:gd name="T18" fmla="*/ 771 h 7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771">
                  <a:moveTo>
                    <a:pt x="227" y="0"/>
                  </a:moveTo>
                  <a:lnTo>
                    <a:pt x="0" y="726"/>
                  </a:lnTo>
                  <a:lnTo>
                    <a:pt x="182" y="771"/>
                  </a:lnTo>
                  <a:lnTo>
                    <a:pt x="272" y="363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5" name="AutoShape 84"/>
            <p:cNvSpPr>
              <a:spLocks noChangeArrowheads="1"/>
            </p:cNvSpPr>
            <p:nvPr/>
          </p:nvSpPr>
          <p:spPr bwMode="auto">
            <a:xfrm rot="5400000">
              <a:off x="5021" y="890"/>
              <a:ext cx="227" cy="408"/>
            </a:xfrm>
            <a:prstGeom prst="moon">
              <a:avLst>
                <a:gd name="adj" fmla="val 875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19476" name="Text Box 8"/>
            <p:cNvSpPr txBox="1">
              <a:spLocks noChangeArrowheads="1"/>
            </p:cNvSpPr>
            <p:nvPr/>
          </p:nvSpPr>
          <p:spPr bwMode="auto">
            <a:xfrm>
              <a:off x="4649" y="1661"/>
              <a:ext cx="113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>
                  <a:solidFill>
                    <a:schemeClr val="bg2"/>
                  </a:solidFill>
                  <a:latin typeface="Constantia" pitchFamily="18" charset="0"/>
                </a:rPr>
                <a:t>дорожные рабочие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1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1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15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1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596188" y="4005263"/>
            <a:ext cx="1081087" cy="2736850"/>
            <a:chOff x="3379" y="1616"/>
            <a:chExt cx="862" cy="2177"/>
          </a:xfrm>
        </p:grpSpPr>
        <p:sp>
          <p:nvSpPr>
            <p:cNvPr id="20526" name="AutoShape 5"/>
            <p:cNvSpPr>
              <a:spLocks noChangeArrowheads="1"/>
            </p:cNvSpPr>
            <p:nvPr/>
          </p:nvSpPr>
          <p:spPr bwMode="auto">
            <a:xfrm>
              <a:off x="3379" y="1616"/>
              <a:ext cx="862" cy="217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B2B2B2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etal">
              <a:bevelT w="13500" h="13500" prst="angle"/>
              <a:bevelB w="13500" h="13500" prst="angle"/>
              <a:extrusionClr>
                <a:srgbClr val="B2B2B2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30726" name="Oval 6"/>
            <p:cNvSpPr>
              <a:spLocks noChangeArrowheads="1"/>
            </p:cNvSpPr>
            <p:nvPr/>
          </p:nvSpPr>
          <p:spPr bwMode="auto">
            <a:xfrm>
              <a:off x="3522" y="1755"/>
              <a:ext cx="544" cy="49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0727" name="Oval 7"/>
            <p:cNvSpPr>
              <a:spLocks noChangeArrowheads="1"/>
            </p:cNvSpPr>
            <p:nvPr/>
          </p:nvSpPr>
          <p:spPr bwMode="auto">
            <a:xfrm>
              <a:off x="3514" y="2432"/>
              <a:ext cx="544" cy="49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0529" name="Oval 8"/>
            <p:cNvSpPr>
              <a:spLocks noChangeArrowheads="1"/>
            </p:cNvSpPr>
            <p:nvPr/>
          </p:nvSpPr>
          <p:spPr bwMode="auto">
            <a:xfrm>
              <a:off x="3515" y="3120"/>
              <a:ext cx="544" cy="499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scene3d>
              <a:camera prst="legacyPerspectiv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rgbClr val="009900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>
                <a:latin typeface="Constantia" pitchFamily="18" charset="0"/>
              </a:endParaRPr>
            </a:p>
          </p:txBody>
        </p:sp>
      </p:grp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4067175" y="4248150"/>
            <a:ext cx="36734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ru-RU">
                <a:solidFill>
                  <a:srgbClr val="FF3300"/>
                </a:solidFill>
                <a:latin typeface="Constantia" pitchFamily="18" charset="0"/>
              </a:rPr>
              <a:t>Красный сигнал светофора        </a:t>
            </a:r>
            <a:r>
              <a:rPr lang="ru-RU" b="1">
                <a:solidFill>
                  <a:srgbClr val="FF3300"/>
                </a:solidFill>
                <a:latin typeface="Constantia" pitchFamily="18" charset="0"/>
              </a:rPr>
              <a:t>ЗАПРЕЩАЮЩИЙ</a:t>
            </a:r>
            <a:endParaRPr lang="ru-RU">
              <a:solidFill>
                <a:srgbClr val="FF3300"/>
              </a:solidFill>
              <a:latin typeface="Constantia" pitchFamily="18" charset="0"/>
            </a:endParaRP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4068763" y="5141913"/>
            <a:ext cx="33115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ru-RU">
                <a:solidFill>
                  <a:srgbClr val="FFFF00"/>
                </a:solidFill>
                <a:latin typeface="Constantia" pitchFamily="18" charset="0"/>
              </a:rPr>
              <a:t>Желтый сигнал светофора        </a:t>
            </a:r>
            <a:r>
              <a:rPr lang="ru-RU" b="1">
                <a:solidFill>
                  <a:srgbClr val="FFFF00"/>
                </a:solidFill>
                <a:latin typeface="Constantia" pitchFamily="18" charset="0"/>
              </a:rPr>
              <a:t>ПРЕДУПРЕЖДАЮЩИЙ</a:t>
            </a:r>
            <a:endParaRPr lang="ru-RU">
              <a:solidFill>
                <a:srgbClr val="FFFF00"/>
              </a:solidFill>
              <a:latin typeface="Constantia" pitchFamily="18" charset="0"/>
            </a:endParaRP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4067175" y="6021388"/>
            <a:ext cx="35290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ru-RU">
                <a:solidFill>
                  <a:srgbClr val="00FF00"/>
                </a:solidFill>
                <a:latin typeface="Constantia" pitchFamily="18" charset="0"/>
              </a:rPr>
              <a:t>Зеленый сигнал светофора         </a:t>
            </a:r>
            <a:r>
              <a:rPr lang="ru-RU" b="1">
                <a:solidFill>
                  <a:srgbClr val="00FF00"/>
                </a:solidFill>
                <a:latin typeface="Constantia" pitchFamily="18" charset="0"/>
              </a:rPr>
              <a:t>РАЗРЕШАЮЩИЙ</a:t>
            </a:r>
            <a:endParaRPr lang="ru-RU">
              <a:solidFill>
                <a:srgbClr val="00FF00"/>
              </a:solidFill>
              <a:latin typeface="Constantia" pitchFamily="18" charset="0"/>
            </a:endParaRPr>
          </a:p>
        </p:txBody>
      </p:sp>
      <p:pic>
        <p:nvPicPr>
          <p:cNvPr id="20485" name="Picture 13" descr="аварии фото дтп  www.apiter.ru. Фото аварий ( ДТП ) :Самые дорогие аварии : ДТП с участием звезд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581525"/>
            <a:ext cx="33845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14"/>
          <p:cNvSpPr txBox="1">
            <a:spLocks noChangeArrowheads="1"/>
          </p:cNvSpPr>
          <p:nvPr/>
        </p:nvSpPr>
        <p:spPr bwMode="auto">
          <a:xfrm>
            <a:off x="119063" y="188913"/>
            <a:ext cx="889317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ru-RU" sz="2000" b="1">
                <a:solidFill>
                  <a:srgbClr val="FFFF00"/>
                </a:solidFill>
                <a:latin typeface="Constantia" pitchFamily="18" charset="0"/>
              </a:rPr>
              <a:t>Для обеспечения дорожного движения и его регулирования используются </a:t>
            </a: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6167438" y="1339850"/>
            <a:ext cx="2520950" cy="360363"/>
          </a:xfrm>
          <a:prstGeom prst="rect">
            <a:avLst/>
          </a:prstGeom>
          <a:solidFill>
            <a:srgbClr val="5C002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>
                <a:latin typeface="Constantia" pitchFamily="18" charset="0"/>
              </a:rPr>
              <a:t>пешеходные дорожки</a:t>
            </a: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3276600" y="1339850"/>
            <a:ext cx="2520950" cy="360363"/>
          </a:xfrm>
          <a:prstGeom prst="rect">
            <a:avLst/>
          </a:prstGeom>
          <a:solidFill>
            <a:srgbClr val="CC00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>
                <a:latin typeface="Constantia" pitchFamily="18" charset="0"/>
              </a:rPr>
              <a:t>посадочные площадки</a:t>
            </a:r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466725" y="1339850"/>
            <a:ext cx="2520950" cy="360363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>
                <a:latin typeface="Constantia" pitchFamily="18" charset="0"/>
              </a:rPr>
              <a:t>дорожная разметка</a:t>
            </a:r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6831013" y="708025"/>
            <a:ext cx="1873250" cy="3238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chemeClr val="bg2"/>
                </a:solidFill>
                <a:latin typeface="Constantia" pitchFamily="18" charset="0"/>
              </a:rPr>
              <a:t>ограждения</a:t>
            </a:r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4687888" y="703263"/>
            <a:ext cx="1873250" cy="323850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ru-RU">
                <a:latin typeface="Constantia" pitchFamily="18" charset="0"/>
              </a:rPr>
              <a:t>регулировщики</a:t>
            </a: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2544763" y="692150"/>
            <a:ext cx="1873250" cy="323850"/>
          </a:xfrm>
          <a:prstGeom prst="rect">
            <a:avLst/>
          </a:prstGeom>
          <a:solidFill>
            <a:srgbClr val="6600CC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ru-RU">
                <a:latin typeface="Constantia" pitchFamily="18" charset="0"/>
              </a:rPr>
              <a:t>дорожные знаки</a:t>
            </a:r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457200" y="692150"/>
            <a:ext cx="1873250" cy="3238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ru-RU">
                <a:latin typeface="Constantia" pitchFamily="18" charset="0"/>
              </a:rPr>
              <a:t>светофоры</a:t>
            </a:r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-22225" y="1944688"/>
            <a:ext cx="9324975" cy="4762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ru-RU" b="1">
                <a:solidFill>
                  <a:schemeClr val="bg2"/>
                </a:solidFill>
                <a:latin typeface="Constantia" pitchFamily="18" charset="0"/>
              </a:rPr>
              <a:t>Для обеспечения  движения  пешеходов и его регулирования используются                светофоры с двухцветной сигнализацией</a:t>
            </a: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468313" y="2563813"/>
            <a:ext cx="3887787" cy="1081087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ru-RU">
                <a:latin typeface="Constantia" pitchFamily="18" charset="0"/>
              </a:rPr>
              <a:t>Красный силуэт стоящего человека запрещает проход, зеленый силуэт «идущего» человека разрешает проход</a:t>
            </a:r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4643438" y="2576513"/>
            <a:ext cx="3024187" cy="108108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ru-RU">
                <a:solidFill>
                  <a:schemeClr val="bg2"/>
                </a:solidFill>
                <a:latin typeface="Constantia" pitchFamily="18" charset="0"/>
              </a:rPr>
              <a:t>Мигание зеленого сигнала светофора свидетельствует о скором окончании разрешенного времени для перехода.</a:t>
            </a:r>
          </a:p>
        </p:txBody>
      </p:sp>
      <p:sp>
        <p:nvSpPr>
          <p:cNvPr id="30746" name="Oval 26"/>
          <p:cNvSpPr>
            <a:spLocks noChangeAspect="1" noChangeArrowheads="1"/>
          </p:cNvSpPr>
          <p:nvPr/>
        </p:nvSpPr>
        <p:spPr bwMode="auto">
          <a:xfrm>
            <a:off x="7740650" y="4149725"/>
            <a:ext cx="827088" cy="82708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0747" name="Oval 27"/>
          <p:cNvSpPr>
            <a:spLocks noChangeAspect="1" noChangeArrowheads="1"/>
          </p:cNvSpPr>
          <p:nvPr/>
        </p:nvSpPr>
        <p:spPr bwMode="auto">
          <a:xfrm>
            <a:off x="7740650" y="5013325"/>
            <a:ext cx="827088" cy="827088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0748" name="Oval 28"/>
          <p:cNvSpPr>
            <a:spLocks noChangeAspect="1" noChangeArrowheads="1"/>
          </p:cNvSpPr>
          <p:nvPr/>
        </p:nvSpPr>
        <p:spPr bwMode="auto">
          <a:xfrm>
            <a:off x="7740650" y="5805488"/>
            <a:ext cx="827088" cy="827087"/>
          </a:xfrm>
          <a:prstGeom prst="ellipse">
            <a:avLst/>
          </a:pr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1547813" y="3500438"/>
            <a:ext cx="1323975" cy="1323975"/>
            <a:chOff x="930" y="2115"/>
            <a:chExt cx="834" cy="834"/>
          </a:xfrm>
        </p:grpSpPr>
        <p:sp>
          <p:nvSpPr>
            <p:cNvPr id="20518" name="Oval 30"/>
            <p:cNvSpPr>
              <a:spLocks noChangeAspect="1" noChangeArrowheads="1"/>
            </p:cNvSpPr>
            <p:nvPr/>
          </p:nvSpPr>
          <p:spPr bwMode="auto">
            <a:xfrm>
              <a:off x="930" y="2115"/>
              <a:ext cx="834" cy="834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3B3B3B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onstantia" pitchFamily="18" charset="0"/>
              </a:endParaRPr>
            </a:p>
          </p:txBody>
        </p:sp>
        <p:grpSp>
          <p:nvGrpSpPr>
            <p:cNvPr id="20519" name="Group 31"/>
            <p:cNvGrpSpPr>
              <a:grpSpLocks/>
            </p:cNvGrpSpPr>
            <p:nvPr/>
          </p:nvGrpSpPr>
          <p:grpSpPr bwMode="auto">
            <a:xfrm>
              <a:off x="1202" y="2240"/>
              <a:ext cx="273" cy="544"/>
              <a:chOff x="1927" y="1570"/>
              <a:chExt cx="772" cy="1905"/>
            </a:xfrm>
          </p:grpSpPr>
          <p:sp>
            <p:nvSpPr>
              <p:cNvPr id="20520" name="Oval 32"/>
              <p:cNvSpPr>
                <a:spLocks noChangeArrowheads="1"/>
              </p:cNvSpPr>
              <p:nvPr/>
            </p:nvSpPr>
            <p:spPr bwMode="auto">
              <a:xfrm>
                <a:off x="2109" y="1570"/>
                <a:ext cx="408" cy="3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20521" name="AutoShape 33"/>
              <p:cNvSpPr>
                <a:spLocks noChangeArrowheads="1"/>
              </p:cNvSpPr>
              <p:nvPr/>
            </p:nvSpPr>
            <p:spPr bwMode="auto">
              <a:xfrm>
                <a:off x="1997" y="1947"/>
                <a:ext cx="635" cy="771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20522" name="AutoShape 34"/>
              <p:cNvSpPr>
                <a:spLocks noChangeArrowheads="1"/>
              </p:cNvSpPr>
              <p:nvPr/>
            </p:nvSpPr>
            <p:spPr bwMode="auto">
              <a:xfrm>
                <a:off x="2042" y="2704"/>
                <a:ext cx="248" cy="771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20523" name="AutoShape 35"/>
              <p:cNvSpPr>
                <a:spLocks noChangeArrowheads="1"/>
              </p:cNvSpPr>
              <p:nvPr/>
            </p:nvSpPr>
            <p:spPr bwMode="auto">
              <a:xfrm>
                <a:off x="2336" y="2704"/>
                <a:ext cx="248" cy="771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20524" name="AutoShape 36"/>
              <p:cNvSpPr>
                <a:spLocks noChangeArrowheads="1"/>
              </p:cNvSpPr>
              <p:nvPr/>
            </p:nvSpPr>
            <p:spPr bwMode="auto">
              <a:xfrm>
                <a:off x="1927" y="1947"/>
                <a:ext cx="182" cy="712"/>
              </a:xfrm>
              <a:prstGeom prst="roundRect">
                <a:avLst>
                  <a:gd name="adj" fmla="val 3481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20525" name="AutoShape 37"/>
              <p:cNvSpPr>
                <a:spLocks noChangeArrowheads="1"/>
              </p:cNvSpPr>
              <p:nvPr/>
            </p:nvSpPr>
            <p:spPr bwMode="auto">
              <a:xfrm>
                <a:off x="2517" y="1940"/>
                <a:ext cx="182" cy="712"/>
              </a:xfrm>
              <a:prstGeom prst="roundRect">
                <a:avLst>
                  <a:gd name="adj" fmla="val 3481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onstantia" pitchFamily="18" charset="0"/>
                </a:endParaRPr>
              </a:p>
            </p:txBody>
          </p:sp>
        </p:grp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2627313" y="3357563"/>
            <a:ext cx="1323975" cy="1323975"/>
            <a:chOff x="1837" y="2115"/>
            <a:chExt cx="834" cy="834"/>
          </a:xfrm>
        </p:grpSpPr>
        <p:sp>
          <p:nvSpPr>
            <p:cNvPr id="20510" name="Oval 29"/>
            <p:cNvSpPr>
              <a:spLocks noChangeAspect="1" noChangeArrowheads="1"/>
            </p:cNvSpPr>
            <p:nvPr/>
          </p:nvSpPr>
          <p:spPr bwMode="auto">
            <a:xfrm>
              <a:off x="1837" y="2115"/>
              <a:ext cx="834" cy="834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3B3B3B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onstantia" pitchFamily="18" charset="0"/>
              </a:endParaRPr>
            </a:p>
          </p:txBody>
        </p:sp>
        <p:grpSp>
          <p:nvGrpSpPr>
            <p:cNvPr id="20511" name="Group 38"/>
            <p:cNvGrpSpPr>
              <a:grpSpLocks/>
            </p:cNvGrpSpPr>
            <p:nvPr/>
          </p:nvGrpSpPr>
          <p:grpSpPr bwMode="auto">
            <a:xfrm>
              <a:off x="2109" y="2251"/>
              <a:ext cx="273" cy="543"/>
              <a:chOff x="3114" y="3067"/>
              <a:chExt cx="273" cy="543"/>
            </a:xfrm>
          </p:grpSpPr>
          <p:sp>
            <p:nvSpPr>
              <p:cNvPr id="20512" name="AutoShape 39"/>
              <p:cNvSpPr>
                <a:spLocks noChangeArrowheads="1"/>
              </p:cNvSpPr>
              <p:nvPr/>
            </p:nvSpPr>
            <p:spPr bwMode="auto">
              <a:xfrm rot="11446" flipH="1">
                <a:off x="3255" y="3367"/>
                <a:ext cx="87" cy="243"/>
              </a:xfrm>
              <a:prstGeom prst="roundRect">
                <a:avLst>
                  <a:gd name="adj" fmla="val 16667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20513" name="AutoShape 40"/>
              <p:cNvSpPr>
                <a:spLocks noChangeArrowheads="1"/>
              </p:cNvSpPr>
              <p:nvPr/>
            </p:nvSpPr>
            <p:spPr bwMode="auto">
              <a:xfrm rot="1792717">
                <a:off x="3114" y="3367"/>
                <a:ext cx="87" cy="243"/>
              </a:xfrm>
              <a:prstGeom prst="roundRect">
                <a:avLst>
                  <a:gd name="adj" fmla="val 16667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20514" name="Oval 41"/>
              <p:cNvSpPr>
                <a:spLocks noChangeArrowheads="1"/>
              </p:cNvSpPr>
              <p:nvPr/>
            </p:nvSpPr>
            <p:spPr bwMode="auto">
              <a:xfrm>
                <a:off x="3178" y="3067"/>
                <a:ext cx="145" cy="10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20515" name="AutoShape 42"/>
              <p:cNvSpPr>
                <a:spLocks noChangeArrowheads="1"/>
              </p:cNvSpPr>
              <p:nvPr/>
            </p:nvSpPr>
            <p:spPr bwMode="auto">
              <a:xfrm>
                <a:off x="3139" y="3175"/>
                <a:ext cx="224" cy="220"/>
              </a:xfrm>
              <a:prstGeom prst="roundRect">
                <a:avLst>
                  <a:gd name="adj" fmla="val 16667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20516" name="AutoShape 43"/>
              <p:cNvSpPr>
                <a:spLocks noChangeArrowheads="1"/>
              </p:cNvSpPr>
              <p:nvPr/>
            </p:nvSpPr>
            <p:spPr bwMode="auto">
              <a:xfrm>
                <a:off x="3114" y="3175"/>
                <a:ext cx="64" cy="203"/>
              </a:xfrm>
              <a:prstGeom prst="roundRect">
                <a:avLst>
                  <a:gd name="adj" fmla="val 3481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20517" name="AutoShape 44"/>
              <p:cNvSpPr>
                <a:spLocks noChangeArrowheads="1"/>
              </p:cNvSpPr>
              <p:nvPr/>
            </p:nvSpPr>
            <p:spPr bwMode="auto">
              <a:xfrm>
                <a:off x="3323" y="3173"/>
                <a:ext cx="64" cy="203"/>
              </a:xfrm>
              <a:prstGeom prst="roundRect">
                <a:avLst>
                  <a:gd name="adj" fmla="val 3481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onstantia" pitchFamily="18" charset="0"/>
                </a:endParaRPr>
              </a:p>
            </p:txBody>
          </p:sp>
        </p:grpSp>
      </p:grpSp>
      <p:sp>
        <p:nvSpPr>
          <p:cNvPr id="30768" name="Oval 48"/>
          <p:cNvSpPr>
            <a:spLocks noChangeAspect="1" noChangeArrowheads="1"/>
          </p:cNvSpPr>
          <p:nvPr/>
        </p:nvSpPr>
        <p:spPr bwMode="auto">
          <a:xfrm>
            <a:off x="7820025" y="2492375"/>
            <a:ext cx="1323975" cy="1323975"/>
          </a:xfrm>
          <a:prstGeom prst="ellipse">
            <a:avLst/>
          </a:prstGeom>
          <a:gradFill rotWithShape="1">
            <a:gsLst>
              <a:gs pos="0">
                <a:srgbClr val="80808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grpSp>
        <p:nvGrpSpPr>
          <p:cNvPr id="7" name="Group 49"/>
          <p:cNvGrpSpPr>
            <a:grpSpLocks/>
          </p:cNvGrpSpPr>
          <p:nvPr/>
        </p:nvGrpSpPr>
        <p:grpSpPr bwMode="auto">
          <a:xfrm>
            <a:off x="8251825" y="2708275"/>
            <a:ext cx="433388" cy="862013"/>
            <a:chOff x="3114" y="3067"/>
            <a:chExt cx="273" cy="543"/>
          </a:xfrm>
        </p:grpSpPr>
        <p:sp>
          <p:nvSpPr>
            <p:cNvPr id="20504" name="AutoShape 50"/>
            <p:cNvSpPr>
              <a:spLocks noChangeArrowheads="1"/>
            </p:cNvSpPr>
            <p:nvPr/>
          </p:nvSpPr>
          <p:spPr bwMode="auto">
            <a:xfrm rot="11446" flipH="1">
              <a:off x="3255" y="3367"/>
              <a:ext cx="87" cy="243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20505" name="AutoShape 51"/>
            <p:cNvSpPr>
              <a:spLocks noChangeArrowheads="1"/>
            </p:cNvSpPr>
            <p:nvPr/>
          </p:nvSpPr>
          <p:spPr bwMode="auto">
            <a:xfrm rot="1792717">
              <a:off x="3114" y="3367"/>
              <a:ext cx="87" cy="243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20506" name="Oval 52"/>
            <p:cNvSpPr>
              <a:spLocks noChangeArrowheads="1"/>
            </p:cNvSpPr>
            <p:nvPr/>
          </p:nvSpPr>
          <p:spPr bwMode="auto">
            <a:xfrm>
              <a:off x="3178" y="3067"/>
              <a:ext cx="145" cy="10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20507" name="AutoShape 53"/>
            <p:cNvSpPr>
              <a:spLocks noChangeArrowheads="1"/>
            </p:cNvSpPr>
            <p:nvPr/>
          </p:nvSpPr>
          <p:spPr bwMode="auto">
            <a:xfrm>
              <a:off x="3139" y="3175"/>
              <a:ext cx="224" cy="220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20508" name="AutoShape 54"/>
            <p:cNvSpPr>
              <a:spLocks noChangeArrowheads="1"/>
            </p:cNvSpPr>
            <p:nvPr/>
          </p:nvSpPr>
          <p:spPr bwMode="auto">
            <a:xfrm>
              <a:off x="3114" y="3175"/>
              <a:ext cx="64" cy="203"/>
            </a:xfrm>
            <a:prstGeom prst="roundRect">
              <a:avLst>
                <a:gd name="adj" fmla="val 3481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20509" name="AutoShape 55"/>
            <p:cNvSpPr>
              <a:spLocks noChangeArrowheads="1"/>
            </p:cNvSpPr>
            <p:nvPr/>
          </p:nvSpPr>
          <p:spPr bwMode="auto">
            <a:xfrm>
              <a:off x="3323" y="3173"/>
              <a:ext cx="64" cy="203"/>
            </a:xfrm>
            <a:prstGeom prst="roundRect">
              <a:avLst>
                <a:gd name="adj" fmla="val 3481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onstant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30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500"/>
                            </p:stCondLst>
                            <p:childTnLst>
                              <p:par>
                                <p:cTn id="5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30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500"/>
                            </p:stCondLst>
                            <p:childTnLst>
                              <p:par>
                                <p:cTn id="6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2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6500"/>
                            </p:stCondLst>
                            <p:childTnLst>
                              <p:par>
                                <p:cTn id="7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8" dur="2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500"/>
                            </p:stCondLst>
                            <p:childTnLst>
                              <p:par>
                                <p:cTn id="8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2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9" grpId="0"/>
      <p:bldP spid="30730" grpId="0"/>
      <p:bldP spid="30731" grpId="0"/>
      <p:bldP spid="30735" grpId="0" animBg="1"/>
      <p:bldP spid="30736" grpId="0" animBg="1"/>
      <p:bldP spid="30737" grpId="0" animBg="1"/>
      <p:bldP spid="30738" grpId="0" animBg="1"/>
      <p:bldP spid="30739" grpId="0" animBg="1"/>
      <p:bldP spid="30740" grpId="0" animBg="1"/>
      <p:bldP spid="30741" grpId="0" animBg="1"/>
      <p:bldP spid="30742" grpId="0" animBg="1"/>
      <p:bldP spid="30743" grpId="0" animBg="1"/>
      <p:bldP spid="30744" grpId="0" animBg="1"/>
      <p:bldP spid="30746" grpId="0" animBg="1"/>
      <p:bldP spid="30747" grpId="0" animBg="1"/>
      <p:bldP spid="30748" grpId="0" animBg="1"/>
      <p:bldP spid="3076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аварии фото дтп www.apiter.ru: Авария c грузовиками. Тяжеловесы на дороге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-3175"/>
            <a:ext cx="9145588" cy="68611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" y="2917825"/>
            <a:ext cx="9145588" cy="655638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Обязанности школьника-пешехода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2" descr="аварии фото дтп www.apiter.ru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95475"/>
            <a:ext cx="914400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380412" cy="1606550"/>
          </a:xfrm>
        </p:spPr>
        <p:txBody>
          <a:bodyPr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Чтобы до минимума сократить число ДТП и травматизм среди пешеходов – школьников, необходимо выполнять следующие правила безопасности поведения на дорогах.</a:t>
            </a:r>
            <a:r>
              <a:rPr lang="ru-RU" sz="1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/>
            </a:r>
            <a:br>
              <a:rPr lang="ru-RU" sz="1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ookman Old Style" pitchFamily="18" charset="0"/>
              </a:rPr>
            </a:br>
            <a:endParaRPr lang="ru-RU" sz="1800" b="1" dirty="0">
              <a:solidFill>
                <a:schemeClr val="accent6">
                  <a:lumMod val="20000"/>
                  <a:lumOff val="8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755650" y="2133600"/>
            <a:ext cx="3527425" cy="125888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ru-RU">
                <a:latin typeface="Constantia" pitchFamily="18" charset="0"/>
              </a:rPr>
              <a:t>Прежде чем перейти дорогу, необходимо внимательно осмотреть проезжую часть.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755650" y="3500438"/>
            <a:ext cx="3527425" cy="144145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anchor="ctr" anchorCtr="1"/>
          <a:lstStyle/>
          <a:p>
            <a:pPr algn="ctr" fontAlgn="auto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ru-RU" dirty="0">
                <a:solidFill>
                  <a:schemeClr val="bg2"/>
                </a:solidFill>
              </a:rPr>
              <a:t>Недопустимо преодоление проезжей части бегом, поскольку во время бега взгляд направлен вперед и человек не может контролировать обстановку вокруг.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755650" y="5084763"/>
            <a:ext cx="3527425" cy="1258887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ru-RU">
                <a:latin typeface="Constantia" pitchFamily="18" charset="0"/>
              </a:rPr>
              <a:t>Нельзя отвлекаться разговорами при переходе через дорогу, оглядываться назад.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4859338" y="2127250"/>
            <a:ext cx="3527425" cy="1258888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ru-RU">
                <a:latin typeface="Constantia" pitchFamily="18" charset="0"/>
              </a:rPr>
              <a:t>Нужно быть собранным и внимательным.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4872038" y="3600450"/>
            <a:ext cx="3527425" cy="12588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fontAlgn="auto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ru-RU">
                <a:solidFill>
                  <a:schemeClr val="bg2"/>
                </a:solidFill>
              </a:rPr>
              <a:t>Оценивайте степень опасности до выхода на дорогу.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4921250" y="5089525"/>
            <a:ext cx="3527425" cy="125888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ru-RU">
                <a:latin typeface="Constantia" pitchFamily="18" charset="0"/>
              </a:rPr>
              <a:t>Будьте предельно внимательны на дороге в условиях неблагоприятной погоды и плохой видимости.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6" grpId="0" animBg="1"/>
      <p:bldP spid="23557" grpId="0" animBg="1"/>
      <p:bldP spid="23558" grpId="0" animBg="1"/>
      <p:bldP spid="23559" grpId="0" animBg="1"/>
      <p:bldP spid="235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Текст 3"/>
          <p:cNvSpPr>
            <a:spLocks noGrp="1"/>
          </p:cNvSpPr>
          <p:nvPr>
            <p:ph type="body" idx="2"/>
          </p:nvPr>
        </p:nvSpPr>
        <p:spPr>
          <a:xfrm>
            <a:off x="457200" y="1406525"/>
            <a:ext cx="3810000" cy="698500"/>
          </a:xfrm>
        </p:spPr>
        <p:txBody>
          <a:bodyPr/>
          <a:lstStyle/>
          <a:p>
            <a:pPr marL="44450">
              <a:spcBef>
                <a:spcPct val="0"/>
              </a:spcBef>
            </a:pPr>
            <a:r>
              <a:rPr lang="ru-RU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Умный пешеход никогда не выбежит на дорогу, даже если это место для перехода. Он пойдет спокойно, потому что для водителя выскочивший на дорогу человек - всегда неожиданность, и неизвестно, сумеет ли водитель с этой неожиданностью справиться.</a:t>
            </a:r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1700213"/>
            <a:ext cx="4316412" cy="38131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Текст 3"/>
          <p:cNvSpPr>
            <a:spLocks noGrp="1"/>
          </p:cNvSpPr>
          <p:nvPr>
            <p:ph type="body" idx="2"/>
          </p:nvPr>
        </p:nvSpPr>
        <p:spPr>
          <a:xfrm>
            <a:off x="323850" y="260350"/>
            <a:ext cx="4475163" cy="1771650"/>
          </a:xfrm>
        </p:spPr>
        <p:txBody>
          <a:bodyPr/>
          <a:lstStyle/>
          <a:p>
            <a:pPr marL="44450">
              <a:spcBef>
                <a:spcPct val="0"/>
              </a:spcBef>
            </a:pPr>
            <a:r>
              <a:rPr lang="ru-RU" sz="2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Опасно играть рядом с дорогой: кататься на велосипеде летом или зимой на санках.</a:t>
            </a:r>
          </a:p>
          <a:p>
            <a:pPr marL="44450">
              <a:spcBef>
                <a:spcPct val="0"/>
              </a:spcBef>
            </a:pPr>
            <a:r>
              <a:rPr lang="ru-RU" sz="2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    В настоящее время мы наблюдаем, что всё больше ребят, идя по улице, слушают музыку, надев наушники. Это очень отвлекает - ребёнок не слышит, что происходит вокруг него, также он может и не услышать приближающегося транспортного средства или сигнала водителя. Ещё одна беда, как и для водителей так и для пешеходов - это разговор по мобильному телефону. Во время разговора по телефону человек отвлекается, водитель может не заметить пешехода, а пешеход не заметит водителя.</a:t>
            </a:r>
          </a:p>
          <a:p>
            <a:pPr marL="44450">
              <a:spcBef>
                <a:spcPct val="0"/>
              </a:spcBef>
            </a:pPr>
            <a:endParaRPr lang="ru-RU" sz="22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Содержимое 4" descr="222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r="12289" b="2652"/>
          <a:stretch>
            <a:fillRect/>
          </a:stretch>
        </p:blipFill>
        <p:spPr>
          <a:xfrm>
            <a:off x="5219700" y="1484313"/>
            <a:ext cx="2905125" cy="43719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203</TotalTime>
  <Words>769</Words>
  <Application>Microsoft Office PowerPoint</Application>
  <PresentationFormat>Экран (4:3)</PresentationFormat>
  <Paragraphs>82</Paragraphs>
  <Slides>18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Bookman Old Style</vt:lpstr>
      <vt:lpstr>Calibri</vt:lpstr>
      <vt:lpstr>Constantia</vt:lpstr>
      <vt:lpstr>Times New Roman</vt:lpstr>
      <vt:lpstr>Wingdings</vt:lpstr>
      <vt:lpstr>Wingdings 2</vt:lpstr>
      <vt:lpstr>Поток</vt:lpstr>
      <vt:lpstr>Диаграмма</vt:lpstr>
      <vt:lpstr>Презентация PowerPoint</vt:lpstr>
      <vt:lpstr>Презентация PowerPoint</vt:lpstr>
      <vt:lpstr>ПРАВИЛА ДОРОЖНОГО ДВИЖЕНИЯ  являются основополагающим документом. </vt:lpstr>
      <vt:lpstr>Участниками дорожного движения являются</vt:lpstr>
      <vt:lpstr>Презентация PowerPoint</vt:lpstr>
      <vt:lpstr>Презентация PowerPoint</vt:lpstr>
      <vt:lpstr>Чтобы до минимума сократить число ДТП и травматизм среди пешеходов – школьников, необходимо выполнять следующие правила безопасности поведения на дорогах. </vt:lpstr>
      <vt:lpstr>Презентация PowerPoint</vt:lpstr>
      <vt:lpstr>Презентация PowerPoint</vt:lpstr>
      <vt:lpstr>Презентация PowerPoint</vt:lpstr>
      <vt:lpstr>Обязанности пассажиров-школьников. </vt:lpstr>
      <vt:lpstr>Презентация PowerPoint</vt:lpstr>
      <vt:lpstr>Основными травмами велосипедистов являются:</vt:lpstr>
      <vt:lpstr>Водителю велосипеда разрешается</vt:lpstr>
      <vt:lpstr>Водителю велосипеда запрещается</vt:lpstr>
      <vt:lpstr>Сел в машину – пристегнись!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PC</cp:lastModifiedBy>
  <cp:revision>19</cp:revision>
  <dcterms:modified xsi:type="dcterms:W3CDTF">2021-06-04T12:21:03Z</dcterms:modified>
</cp:coreProperties>
</file>