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6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7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7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3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7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9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4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8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7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E7AD63-7D5F-42BC-B58D-F033A9687193}"/>
              </a:ext>
            </a:extLst>
          </p:cNvPr>
          <p:cNvSpPr/>
          <p:nvPr/>
        </p:nvSpPr>
        <p:spPr>
          <a:xfrm>
            <a:off x="2379321" y="2967335"/>
            <a:ext cx="7088800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земляки</a:t>
            </a:r>
            <a:endParaRPr lang="ru-RU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8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D8084B-D13E-4697-84F7-A1A25DE4FADF}"/>
              </a:ext>
            </a:extLst>
          </p:cNvPr>
          <p:cNvSpPr/>
          <p:nvPr/>
        </p:nvSpPr>
        <p:spPr>
          <a:xfrm>
            <a:off x="5397386" y="938456"/>
            <a:ext cx="56719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Выпускник Рогинской средней школы 1979 года. Окончил Гомельское музыкальное училище им. Соколовского, Белорусскую государственную консерваторию. С 1984-го по 1991-й год - хормейстер и солист Академического хора Белорусской государственной телерадиокомпании. С 1991 по 2001-й - руководитель и солист вокальной группы "Чистый голос". С 2001-го года - работал самостоятельно, был солистом Молодежного театра эстрады, Театра песни заслуженной артистки Республики Беларусь Ирины Дорофеевой.  Лауреат Международных конкурсов, лауреат премии Президента Республики Беларусь «За духовное возрождение», обладатель медали Франциска Скорины. В настоящее время - художественный руководитель эстрадного отделения     образцово-показательного оркестра ансамбля    ГУО «Институт пограничной службы Республики Беларусь» . Присвоено звание Заслуженный артист Беларуси в 2020 году.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9E88FD-BFDF-484C-A46C-2B39810BF045}"/>
              </a:ext>
            </a:extLst>
          </p:cNvPr>
          <p:cNvSpPr/>
          <p:nvPr/>
        </p:nvSpPr>
        <p:spPr>
          <a:xfrm>
            <a:off x="1251361" y="1379016"/>
            <a:ext cx="391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</a:rPr>
              <a:t>СЕМЁНОВ ОЛЕГ МИХАЙЛОВИЧ</a:t>
            </a:r>
            <a:endParaRPr lang="ru-RU" dirty="0"/>
          </a:p>
        </p:txBody>
      </p:sp>
      <p:pic>
        <p:nvPicPr>
          <p:cNvPr id="1026" name="Picture 2" descr="https://s3-minsk.cloud.mts.by/datastorage/rogin/library/%D0%A1%D0%B5%D0%BC%D0%B5%D0%BD%D0%BE%D0%B2.jpg">
            <a:extLst>
              <a:ext uri="{FF2B5EF4-FFF2-40B4-BE49-F238E27FC236}">
                <a16:creationId xmlns:a16="http://schemas.microsoft.com/office/drawing/2014/main" id="{F871C375-3BBE-41DA-B103-B27A5D072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3" y="1750796"/>
            <a:ext cx="4168748" cy="41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612378-D718-425E-A381-499B86DE9217}"/>
              </a:ext>
            </a:extLst>
          </p:cNvPr>
          <p:cNvSpPr/>
          <p:nvPr/>
        </p:nvSpPr>
        <p:spPr>
          <a:xfrm>
            <a:off x="2385984" y="569124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 Беларусь в лицах. Хранители прекрасного</a:t>
            </a:r>
          </a:p>
        </p:txBody>
      </p:sp>
    </p:spTree>
    <p:extLst>
      <p:ext uri="{BB962C8B-B14F-4D97-AF65-F5344CB8AC3E}">
        <p14:creationId xmlns:p14="http://schemas.microsoft.com/office/powerpoint/2010/main" val="322245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10C6A8-EA0E-43E8-9F82-95B1BF2C861A}"/>
              </a:ext>
            </a:extLst>
          </p:cNvPr>
          <p:cNvSpPr/>
          <p:nvPr/>
        </p:nvSpPr>
        <p:spPr>
          <a:xfrm>
            <a:off x="5720662" y="1572547"/>
            <a:ext cx="46780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Выпускник Рогинской средней школы 1980 года. Окончил Минское музыкальное училище. Солист российского фольклорного ансамбля "Мурома". Баритональный тенор. До прихода в ансамбль играл в рок-группе "Эпицентр" на бас гитаре. В ансамбле с 1994 года. Играет на балалайке, рожке, косе. Привнес в ансамбль белорусские песенные традиции. Проживает в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г.Муром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 (Россия). Награжден медалью Войска Донского  "За возрождение традиций Донского казачества".</a:t>
            </a:r>
            <a:endParaRPr lang="ru-RU" dirty="0"/>
          </a:p>
        </p:txBody>
      </p:sp>
      <p:pic>
        <p:nvPicPr>
          <p:cNvPr id="2050" name="Picture 2" descr="https://s3-minsk.cloud.mts.by/datastorage/rogin/library/baranov.jpg">
            <a:extLst>
              <a:ext uri="{FF2B5EF4-FFF2-40B4-BE49-F238E27FC236}">
                <a16:creationId xmlns:a16="http://schemas.microsoft.com/office/drawing/2014/main" id="{E20282D6-9A39-4C9F-9241-9FB696C8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9" y="1379859"/>
            <a:ext cx="3451281" cy="47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72B0E9-592C-45AC-8FD9-549354405729}"/>
              </a:ext>
            </a:extLst>
          </p:cNvPr>
          <p:cNvSpPr/>
          <p:nvPr/>
        </p:nvSpPr>
        <p:spPr>
          <a:xfrm>
            <a:off x="1278559" y="1010527"/>
            <a:ext cx="411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БАРАНОВ ВЛАДИМИР ИВАНОВИЧ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F9BC97-E3CE-46F7-8E25-A0BD719D2248}"/>
              </a:ext>
            </a:extLst>
          </p:cNvPr>
          <p:cNvSpPr/>
          <p:nvPr/>
        </p:nvSpPr>
        <p:spPr>
          <a:xfrm>
            <a:off x="2960932" y="641195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 Беларусь в лицах. Хранители прекрасного</a:t>
            </a:r>
          </a:p>
        </p:txBody>
      </p:sp>
    </p:spTree>
    <p:extLst>
      <p:ext uri="{BB962C8B-B14F-4D97-AF65-F5344CB8AC3E}">
        <p14:creationId xmlns:p14="http://schemas.microsoft.com/office/powerpoint/2010/main" val="182738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5D0D26-4A26-442E-B4D5-4D9B56D23CB5}"/>
              </a:ext>
            </a:extLst>
          </p:cNvPr>
          <p:cNvSpPr/>
          <p:nvPr/>
        </p:nvSpPr>
        <p:spPr>
          <a:xfrm>
            <a:off x="5666815" y="1582340"/>
            <a:ext cx="56454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Выпускник  Рогинской средней школы 1970 года. Окончил Белорусский институт инженеров железнодорожного транспорта, инженер-механик; Минскую высшую партийную школу, преподаватель общественных дисциплин; Институт национальной безопасности. Работал в Комитете государственной безопасности, в Службе безопасности Президента Республики Беларусь, официальным представителем Комитета государственной безопасности Республики Беларусь в Службе безопасности Украины в Киеве. Полковник в отставке. Депутат Палаты представителей Национального собрания Республики Беларусь третьего и четвертого созыва.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6A39EC-50FC-4636-BBAD-3065202CC66D}"/>
              </a:ext>
            </a:extLst>
          </p:cNvPr>
          <p:cNvSpPr/>
          <p:nvPr/>
        </p:nvSpPr>
        <p:spPr>
          <a:xfrm>
            <a:off x="1303826" y="1582340"/>
            <a:ext cx="436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КУЖАНОВ  ВЛАДИМИР  ИВАНОВИЧ</a:t>
            </a:r>
            <a:endParaRPr lang="ru-RU" dirty="0"/>
          </a:p>
        </p:txBody>
      </p:sp>
      <p:pic>
        <p:nvPicPr>
          <p:cNvPr id="3074" name="Picture 2" descr="https://s3-minsk.cloud.mts.by/datastorage/rogin/library/kuzhanov_1.jpg">
            <a:extLst>
              <a:ext uri="{FF2B5EF4-FFF2-40B4-BE49-F238E27FC236}">
                <a16:creationId xmlns:a16="http://schemas.microsoft.com/office/drawing/2014/main" id="{CBE86575-444C-4D85-866E-E87B063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63" y="2029475"/>
            <a:ext cx="2822713" cy="37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7C17EA-E3AE-430D-AE51-2F267B4A5690}"/>
              </a:ext>
            </a:extLst>
          </p:cNvPr>
          <p:cNvSpPr/>
          <p:nvPr/>
        </p:nvSpPr>
        <p:spPr>
          <a:xfrm>
            <a:off x="3061509" y="854982"/>
            <a:ext cx="533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 Беларусь в лицах. Защитники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10498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0C6860-6E21-4F59-8678-0AE739DF19F1}"/>
              </a:ext>
            </a:extLst>
          </p:cNvPr>
          <p:cNvSpPr/>
          <p:nvPr/>
        </p:nvSpPr>
        <p:spPr>
          <a:xfrm>
            <a:off x="6096000" y="1631028"/>
            <a:ext cx="43997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</a:rPr>
              <a:t>Выпускник Рогинской средней школы 1953 года. Окончил Московский заочный народный университет искусств. Живописец. Работал в живописи в жанре пейзажа. В пейзажах средней полосы России художник находит постоянный источник вдохновения, он тонко чувствует ее красоту и умеет передать в своих небольших по размерам картинах большое лирическое чувство. Член Творческого Союза художников России с 2003 года. Член Общественной организации Союза художников Подмосковья с 2007 года.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C5834-A89A-451F-8D96-D22CDA8EE056}"/>
              </a:ext>
            </a:extLst>
          </p:cNvPr>
          <p:cNvSpPr/>
          <p:nvPr/>
        </p:nvSpPr>
        <p:spPr>
          <a:xfrm>
            <a:off x="3336270" y="523032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 Беларусь в лицах. Хранители прекрасного</a:t>
            </a:r>
          </a:p>
        </p:txBody>
      </p:sp>
      <p:pic>
        <p:nvPicPr>
          <p:cNvPr id="4098" name="Picture 2" descr="https://s3-minsk.cloud.mts.by/datastorage/rogin/library/%D0%9F%D0%B5%D1%81%D0%BB%D1%8F%D0%BA%D0%BE%D0%B2.jpg">
            <a:extLst>
              <a:ext uri="{FF2B5EF4-FFF2-40B4-BE49-F238E27FC236}">
                <a16:creationId xmlns:a16="http://schemas.microsoft.com/office/drawing/2014/main" id="{CDE6DF3C-5049-4FDE-81CE-E8F4684B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41" y="1540274"/>
            <a:ext cx="3142007" cy="44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C6E691-F9DF-4A21-B6E9-34863BBF509C}"/>
              </a:ext>
            </a:extLst>
          </p:cNvPr>
          <p:cNvSpPr/>
          <p:nvPr/>
        </p:nvSpPr>
        <p:spPr>
          <a:xfrm>
            <a:off x="1113183" y="986276"/>
            <a:ext cx="614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ПЕСЛЯКОВ-ДЗЕРЖИНСКИЙ ВИКТОР ВАСИЛЬЕВИЧ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11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69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Garamond</vt:lpstr>
      <vt:lpstr>times new roman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2024-05-18T07:38:05Z</dcterms:created>
  <dcterms:modified xsi:type="dcterms:W3CDTF">2024-05-18T08:12:06Z</dcterms:modified>
</cp:coreProperties>
</file>