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91" r:id="rId3"/>
    <p:sldId id="258" r:id="rId4"/>
    <p:sldId id="259" r:id="rId5"/>
    <p:sldId id="260" r:id="rId6"/>
    <p:sldId id="268" r:id="rId7"/>
    <p:sldId id="261" r:id="rId8"/>
    <p:sldId id="269" r:id="rId9"/>
    <p:sldId id="262" r:id="rId10"/>
    <p:sldId id="270" r:id="rId11"/>
    <p:sldId id="271" r:id="rId12"/>
    <p:sldId id="281" r:id="rId13"/>
    <p:sldId id="282" r:id="rId14"/>
    <p:sldId id="289" r:id="rId15"/>
    <p:sldId id="283" r:id="rId16"/>
    <p:sldId id="284" r:id="rId17"/>
    <p:sldId id="287" r:id="rId18"/>
    <p:sldId id="288" r:id="rId19"/>
    <p:sldId id="290" r:id="rId20"/>
    <p:sldId id="285" r:id="rId21"/>
    <p:sldId id="286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50DE94-2E9D-4081-B483-03CEA6063400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EB4349E8-5B2A-4EC7-A718-1670BB342F7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Глагол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ACD6204-D34B-47E5-8FDD-6481AF5ABB51}" type="parTrans" cxnId="{0BC23073-CC26-4B00-8F8B-D98FF190A0BF}">
      <dgm:prSet/>
      <dgm:spPr/>
      <dgm:t>
        <a:bodyPr/>
        <a:lstStyle/>
        <a:p>
          <a:endParaRPr lang="ru-RU"/>
        </a:p>
      </dgm:t>
    </dgm:pt>
    <dgm:pt modelId="{347D6572-EBB7-48F0-9393-77AA568BE9EE}" type="sibTrans" cxnId="{0BC23073-CC26-4B00-8F8B-D98FF190A0BF}">
      <dgm:prSet/>
      <dgm:spPr/>
      <dgm:t>
        <a:bodyPr/>
        <a:lstStyle/>
        <a:p>
          <a:endParaRPr lang="ru-RU"/>
        </a:p>
      </dgm:t>
    </dgm:pt>
    <dgm:pt modelId="{81680993-C0D3-4489-9641-AC316F16C0C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Действие, умение, способ деятельности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472636B-651E-4737-B6FC-65D4B96CA11B}" type="parTrans" cxnId="{F1C1BA84-9CA5-44A6-A7FC-2F7D250B3E17}">
      <dgm:prSet/>
      <dgm:spPr/>
      <dgm:t>
        <a:bodyPr/>
        <a:lstStyle/>
        <a:p>
          <a:endParaRPr lang="ru-RU"/>
        </a:p>
      </dgm:t>
    </dgm:pt>
    <dgm:pt modelId="{032C1977-2E16-48E6-B7EC-244789CF2C0E}" type="sibTrans" cxnId="{F1C1BA84-9CA5-44A6-A7FC-2F7D250B3E17}">
      <dgm:prSet/>
      <dgm:spPr/>
      <dgm:t>
        <a:bodyPr/>
        <a:lstStyle/>
        <a:p>
          <a:endParaRPr lang="ru-RU"/>
        </a:p>
      </dgm:t>
    </dgm:pt>
    <dgm:pt modelId="{2C4830EE-B50D-4B81-8974-97B5E8B979C8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Умение (что делать?)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FE117DB-F0A3-4549-A58E-DBE668B1F44F}" type="parTrans" cxnId="{7D8F2397-F340-442C-A7E5-26F4FF32B35F}">
      <dgm:prSet/>
      <dgm:spPr/>
      <dgm:t>
        <a:bodyPr/>
        <a:lstStyle/>
        <a:p>
          <a:endParaRPr lang="ru-RU"/>
        </a:p>
      </dgm:t>
    </dgm:pt>
    <dgm:pt modelId="{9EB1DFBB-8168-4338-950B-83625A70F581}" type="sibTrans" cxnId="{7D8F2397-F340-442C-A7E5-26F4FF32B35F}">
      <dgm:prSet/>
      <dgm:spPr/>
      <dgm:t>
        <a:bodyPr/>
        <a:lstStyle/>
        <a:p>
          <a:endParaRPr lang="ru-RU"/>
        </a:p>
      </dgm:t>
    </dgm:pt>
    <dgm:pt modelId="{C3DF83DD-CFA1-4E62-A6F8-C6AD9BFC4DCF}" type="pres">
      <dgm:prSet presAssocID="{EE50DE94-2E9D-4081-B483-03CEA6063400}" presName="CompostProcess" presStyleCnt="0">
        <dgm:presLayoutVars>
          <dgm:dir/>
          <dgm:resizeHandles val="exact"/>
        </dgm:presLayoutVars>
      </dgm:prSet>
      <dgm:spPr/>
    </dgm:pt>
    <dgm:pt modelId="{833AA103-8E00-4A78-B23B-F7495F153BA5}" type="pres">
      <dgm:prSet presAssocID="{EE50DE94-2E9D-4081-B483-03CEA6063400}" presName="arrow" presStyleLbl="bgShp" presStyleIdx="0" presStyleCnt="1"/>
      <dgm:spPr/>
    </dgm:pt>
    <dgm:pt modelId="{ACF48DFC-39A0-42B5-9583-8DB78C96EE85}" type="pres">
      <dgm:prSet presAssocID="{EE50DE94-2E9D-4081-B483-03CEA6063400}" presName="linearProcess" presStyleCnt="0"/>
      <dgm:spPr/>
    </dgm:pt>
    <dgm:pt modelId="{767FE118-14E7-4CE3-BB68-37A26E83490F}" type="pres">
      <dgm:prSet presAssocID="{EB4349E8-5B2A-4EC7-A718-1670BB342F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F3472C-FB29-4E6E-AD35-6FF836C42187}" type="pres">
      <dgm:prSet presAssocID="{347D6572-EBB7-48F0-9393-77AA568BE9EE}" presName="sibTrans" presStyleCnt="0"/>
      <dgm:spPr/>
    </dgm:pt>
    <dgm:pt modelId="{768F77B6-A091-4AB6-B537-B104819051D0}" type="pres">
      <dgm:prSet presAssocID="{81680993-C0D3-4489-9641-AC316F16C0C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C733DD-588B-4CE6-8B1C-C281A6E6560B}" type="pres">
      <dgm:prSet presAssocID="{032C1977-2E16-48E6-B7EC-244789CF2C0E}" presName="sibTrans" presStyleCnt="0"/>
      <dgm:spPr/>
    </dgm:pt>
    <dgm:pt modelId="{243BA15B-C89D-45F6-9B3F-A342FE28AF8B}" type="pres">
      <dgm:prSet presAssocID="{2C4830EE-B50D-4B81-8974-97B5E8B979C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C1BA84-9CA5-44A6-A7FC-2F7D250B3E17}" srcId="{EE50DE94-2E9D-4081-B483-03CEA6063400}" destId="{81680993-C0D3-4489-9641-AC316F16C0C5}" srcOrd="1" destOrd="0" parTransId="{6472636B-651E-4737-B6FC-65D4B96CA11B}" sibTransId="{032C1977-2E16-48E6-B7EC-244789CF2C0E}"/>
    <dgm:cxn modelId="{BE0029EE-833B-4E20-98FC-CEA2DDC8558A}" type="presOf" srcId="{2C4830EE-B50D-4B81-8974-97B5E8B979C8}" destId="{243BA15B-C89D-45F6-9B3F-A342FE28AF8B}" srcOrd="0" destOrd="0" presId="urn:microsoft.com/office/officeart/2005/8/layout/hProcess9"/>
    <dgm:cxn modelId="{CB4C421E-0136-46F9-A6CA-4A84472075B2}" type="presOf" srcId="{EE50DE94-2E9D-4081-B483-03CEA6063400}" destId="{C3DF83DD-CFA1-4E62-A6F8-C6AD9BFC4DCF}" srcOrd="0" destOrd="0" presId="urn:microsoft.com/office/officeart/2005/8/layout/hProcess9"/>
    <dgm:cxn modelId="{8C6650C1-26DD-4632-824D-77EF27E9D4AB}" type="presOf" srcId="{EB4349E8-5B2A-4EC7-A718-1670BB342F7A}" destId="{767FE118-14E7-4CE3-BB68-37A26E83490F}" srcOrd="0" destOrd="0" presId="urn:microsoft.com/office/officeart/2005/8/layout/hProcess9"/>
    <dgm:cxn modelId="{C7BA38DA-AFB9-46E6-BA23-E20302BD1386}" type="presOf" srcId="{81680993-C0D3-4489-9641-AC316F16C0C5}" destId="{768F77B6-A091-4AB6-B537-B104819051D0}" srcOrd="0" destOrd="0" presId="urn:microsoft.com/office/officeart/2005/8/layout/hProcess9"/>
    <dgm:cxn modelId="{0BC23073-CC26-4B00-8F8B-D98FF190A0BF}" srcId="{EE50DE94-2E9D-4081-B483-03CEA6063400}" destId="{EB4349E8-5B2A-4EC7-A718-1670BB342F7A}" srcOrd="0" destOrd="0" parTransId="{EACD6204-D34B-47E5-8FDD-6481AF5ABB51}" sibTransId="{347D6572-EBB7-48F0-9393-77AA568BE9EE}"/>
    <dgm:cxn modelId="{7D8F2397-F340-442C-A7E5-26F4FF32B35F}" srcId="{EE50DE94-2E9D-4081-B483-03CEA6063400}" destId="{2C4830EE-B50D-4B81-8974-97B5E8B979C8}" srcOrd="2" destOrd="0" parTransId="{DFE117DB-F0A3-4549-A58E-DBE668B1F44F}" sibTransId="{9EB1DFBB-8168-4338-950B-83625A70F581}"/>
    <dgm:cxn modelId="{C2FDF06C-DF25-46E5-A73F-8279849394F4}" type="presParOf" srcId="{C3DF83DD-CFA1-4E62-A6F8-C6AD9BFC4DCF}" destId="{833AA103-8E00-4A78-B23B-F7495F153BA5}" srcOrd="0" destOrd="0" presId="urn:microsoft.com/office/officeart/2005/8/layout/hProcess9"/>
    <dgm:cxn modelId="{0A0DBFC7-2993-4BAF-8E46-5FCED8C47A53}" type="presParOf" srcId="{C3DF83DD-CFA1-4E62-A6F8-C6AD9BFC4DCF}" destId="{ACF48DFC-39A0-42B5-9583-8DB78C96EE85}" srcOrd="1" destOrd="0" presId="urn:microsoft.com/office/officeart/2005/8/layout/hProcess9"/>
    <dgm:cxn modelId="{E8C29D26-5705-46AB-A178-312FF83AF0E8}" type="presParOf" srcId="{ACF48DFC-39A0-42B5-9583-8DB78C96EE85}" destId="{767FE118-14E7-4CE3-BB68-37A26E83490F}" srcOrd="0" destOrd="0" presId="urn:microsoft.com/office/officeart/2005/8/layout/hProcess9"/>
    <dgm:cxn modelId="{80403ADF-79C5-4504-8251-C4F6D15D3484}" type="presParOf" srcId="{ACF48DFC-39A0-42B5-9583-8DB78C96EE85}" destId="{51F3472C-FB29-4E6E-AD35-6FF836C42187}" srcOrd="1" destOrd="0" presId="urn:microsoft.com/office/officeart/2005/8/layout/hProcess9"/>
    <dgm:cxn modelId="{DC2956AB-5A80-4964-BC2C-A38D1F827164}" type="presParOf" srcId="{ACF48DFC-39A0-42B5-9583-8DB78C96EE85}" destId="{768F77B6-A091-4AB6-B537-B104819051D0}" srcOrd="2" destOrd="0" presId="urn:microsoft.com/office/officeart/2005/8/layout/hProcess9"/>
    <dgm:cxn modelId="{4E7B8FFD-CF1C-4C1D-B65C-45917E55C864}" type="presParOf" srcId="{ACF48DFC-39A0-42B5-9583-8DB78C96EE85}" destId="{DEC733DD-588B-4CE6-8B1C-C281A6E6560B}" srcOrd="3" destOrd="0" presId="urn:microsoft.com/office/officeart/2005/8/layout/hProcess9"/>
    <dgm:cxn modelId="{49339112-AD19-4111-AA18-68629F076840}" type="presParOf" srcId="{ACF48DFC-39A0-42B5-9583-8DB78C96EE85}" destId="{243BA15B-C89D-45F6-9B3F-A342FE28AF8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CBAA9D-AB45-4FEE-8E80-0492AC8EAEA4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21C450B-6F92-4A5A-914D-ADC44FD7B88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Глагол</a:t>
          </a:r>
          <a:endParaRPr lang="ru-RU" dirty="0"/>
        </a:p>
      </dgm:t>
    </dgm:pt>
    <dgm:pt modelId="{CC2129DD-C9B0-4E89-8FD9-9C7D25C4ABB7}" type="parTrans" cxnId="{CA5EAE7C-D505-45B7-92EE-D6B292EF4E8E}">
      <dgm:prSet/>
      <dgm:spPr/>
      <dgm:t>
        <a:bodyPr/>
        <a:lstStyle/>
        <a:p>
          <a:endParaRPr lang="ru-RU"/>
        </a:p>
      </dgm:t>
    </dgm:pt>
    <dgm:pt modelId="{4330BAD2-5F8C-467E-A1B2-505BC617802A}" type="sibTrans" cxnId="{CA5EAE7C-D505-45B7-92EE-D6B292EF4E8E}">
      <dgm:prSet/>
      <dgm:spPr/>
      <dgm:t>
        <a:bodyPr/>
        <a:lstStyle/>
        <a:p>
          <a:endParaRPr lang="ru-RU"/>
        </a:p>
      </dgm:t>
    </dgm:pt>
    <dgm:pt modelId="{A1D4E4ED-7BFF-4C9A-9C5A-98F074D74B39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Формировать.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39EC34C-B928-47A9-8BFB-07758111B5D1}" type="parTrans" cxnId="{0C05A274-D84D-40B4-9510-864D03893D2F}">
      <dgm:prSet/>
      <dgm:spPr/>
      <dgm:t>
        <a:bodyPr/>
        <a:lstStyle/>
        <a:p>
          <a:endParaRPr lang="ru-RU"/>
        </a:p>
      </dgm:t>
    </dgm:pt>
    <dgm:pt modelId="{790D5E1A-FC96-4EA2-AB09-7AC03081C409}" type="sibTrans" cxnId="{0C05A274-D84D-40B4-9510-864D03893D2F}">
      <dgm:prSet/>
      <dgm:spPr/>
      <dgm:t>
        <a:bodyPr/>
        <a:lstStyle/>
        <a:p>
          <a:endParaRPr lang="ru-RU"/>
        </a:p>
      </dgm:t>
    </dgm:pt>
    <dgm:pt modelId="{3961C05C-253E-48FF-AC55-C6BFBD5BF72E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Действие, умение, способ деятельности</a:t>
          </a:r>
          <a:endParaRPr lang="ru-RU" dirty="0"/>
        </a:p>
      </dgm:t>
    </dgm:pt>
    <dgm:pt modelId="{114D52F2-E55B-4DED-8A86-6382853160B9}" type="parTrans" cxnId="{75060A50-89AA-48CB-A96E-7E69CE8736C0}">
      <dgm:prSet/>
      <dgm:spPr/>
      <dgm:t>
        <a:bodyPr/>
        <a:lstStyle/>
        <a:p>
          <a:endParaRPr lang="ru-RU"/>
        </a:p>
      </dgm:t>
    </dgm:pt>
    <dgm:pt modelId="{BB255667-884D-409E-A76D-3933DF18F148}" type="sibTrans" cxnId="{75060A50-89AA-48CB-A96E-7E69CE8736C0}">
      <dgm:prSet/>
      <dgm:spPr/>
      <dgm:t>
        <a:bodyPr/>
        <a:lstStyle/>
        <a:p>
          <a:endParaRPr lang="ru-RU"/>
        </a:p>
      </dgm:t>
    </dgm:pt>
    <dgm:pt modelId="{5F9DBF2C-5B7A-4260-9733-5C1BE89A8F6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Умение.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F2328AF-60A5-4EB0-9046-03E9DFE198A6}" type="parTrans" cxnId="{ABFF9232-974C-48CB-860F-42B55879CD70}">
      <dgm:prSet/>
      <dgm:spPr/>
      <dgm:t>
        <a:bodyPr/>
        <a:lstStyle/>
        <a:p>
          <a:endParaRPr lang="ru-RU"/>
        </a:p>
      </dgm:t>
    </dgm:pt>
    <dgm:pt modelId="{BBFE21EB-BEE0-492E-9361-A3EAB185F83F}" type="sibTrans" cxnId="{ABFF9232-974C-48CB-860F-42B55879CD70}">
      <dgm:prSet/>
      <dgm:spPr/>
      <dgm:t>
        <a:bodyPr/>
        <a:lstStyle/>
        <a:p>
          <a:endParaRPr lang="ru-RU"/>
        </a:p>
      </dgm:t>
    </dgm:pt>
    <dgm:pt modelId="{E4502B4B-54D8-473C-A3B0-3951501DAA3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Умение (что делать?)</a:t>
          </a:r>
          <a:endParaRPr lang="ru-RU" dirty="0"/>
        </a:p>
      </dgm:t>
    </dgm:pt>
    <dgm:pt modelId="{7224E071-26DB-4D03-8250-E0F1E03B3B39}" type="parTrans" cxnId="{17B95F69-87EA-4563-AB39-B975F6FCCAC9}">
      <dgm:prSet/>
      <dgm:spPr/>
      <dgm:t>
        <a:bodyPr/>
        <a:lstStyle/>
        <a:p>
          <a:endParaRPr lang="ru-RU"/>
        </a:p>
      </dgm:t>
    </dgm:pt>
    <dgm:pt modelId="{6C9C8F34-EDA1-40F6-96B1-7695B8114B84}" type="sibTrans" cxnId="{17B95F69-87EA-4563-AB39-B975F6FCCAC9}">
      <dgm:prSet/>
      <dgm:spPr/>
      <dgm:t>
        <a:bodyPr/>
        <a:lstStyle/>
        <a:p>
          <a:endParaRPr lang="ru-RU"/>
        </a:p>
      </dgm:t>
    </dgm:pt>
    <dgm:pt modelId="{60AD18F4-5CD8-4B71-A602-165D868D3B57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Ориентироваться.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0EE78B2-F192-46DF-AFE3-DAA4D969805F}" type="parTrans" cxnId="{24A16C96-4529-4F52-8BD8-7E21C326377F}">
      <dgm:prSet/>
      <dgm:spPr/>
      <dgm:t>
        <a:bodyPr/>
        <a:lstStyle/>
        <a:p>
          <a:endParaRPr lang="ru-RU"/>
        </a:p>
      </dgm:t>
    </dgm:pt>
    <dgm:pt modelId="{1B4491DF-B77C-4B91-90AA-830C8F8D8274}" type="sibTrans" cxnId="{24A16C96-4529-4F52-8BD8-7E21C326377F}">
      <dgm:prSet/>
      <dgm:spPr/>
      <dgm:t>
        <a:bodyPr/>
        <a:lstStyle/>
        <a:p>
          <a:endParaRPr lang="ru-RU"/>
        </a:p>
      </dgm:t>
    </dgm:pt>
    <dgm:pt modelId="{7DEA6B8B-3FF0-4341-8E0E-F090DF63DCC3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Развивать.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C6A59BA-C0C9-419E-B20C-018BE86AA5F5}" type="parTrans" cxnId="{8312DD34-C41E-4981-BB1D-2BB4923945DD}">
      <dgm:prSet/>
      <dgm:spPr/>
    </dgm:pt>
    <dgm:pt modelId="{A94BCF90-B89F-467F-B989-299DAE10E8A9}" type="sibTrans" cxnId="{8312DD34-C41E-4981-BB1D-2BB4923945DD}">
      <dgm:prSet/>
      <dgm:spPr/>
    </dgm:pt>
    <dgm:pt modelId="{43140F7C-C0B4-44E0-9FFF-7285E8C689DD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Воспитывать.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B9BE230-D341-4148-ABCE-27E457B7A2A5}" type="parTrans" cxnId="{B2D74BFE-F7CA-49B1-A477-64DFE118FDEF}">
      <dgm:prSet/>
      <dgm:spPr/>
    </dgm:pt>
    <dgm:pt modelId="{2BF7E00C-50FB-4200-86B7-7B12EBA03B0C}" type="sibTrans" cxnId="{B2D74BFE-F7CA-49B1-A477-64DFE118FDEF}">
      <dgm:prSet/>
      <dgm:spPr/>
    </dgm:pt>
    <dgm:pt modelId="{5814FFDF-286B-4009-A81B-6275D2B8A55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Устойчивость внимания.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E12A1AB-F45D-4DD9-B2F0-99408F227B87}" type="parTrans" cxnId="{B4C9521C-629C-4EA8-9608-4CC4DDE27B93}">
      <dgm:prSet/>
      <dgm:spPr/>
    </dgm:pt>
    <dgm:pt modelId="{AD20903A-C1EA-41B7-A00E-EF9A15099595}" type="sibTrans" cxnId="{B4C9521C-629C-4EA8-9608-4CC4DDE27B93}">
      <dgm:prSet/>
      <dgm:spPr/>
    </dgm:pt>
    <dgm:pt modelId="{418E914C-E658-4D9F-8886-FE4C5682B3D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Аккуратность.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75B7FCB-1C74-4237-BC25-CD8A39DDA36F}" type="parTrans" cxnId="{CB40EB56-3517-4DAC-956C-A57522B27071}">
      <dgm:prSet/>
      <dgm:spPr/>
    </dgm:pt>
    <dgm:pt modelId="{553C9B3C-3B4F-4272-B8DF-F9E97D904165}" type="sibTrans" cxnId="{CB40EB56-3517-4DAC-956C-A57522B27071}">
      <dgm:prSet/>
      <dgm:spPr/>
    </dgm:pt>
    <dgm:pt modelId="{8985298D-2BD1-4D18-82F1-70AAC46F1B66}">
      <dgm:prSet phldrT="[Текст]"/>
      <dgm:spPr/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24D404D-AE56-4210-8DEF-9901AA9D63E1}" type="parTrans" cxnId="{91C8270D-6619-4630-87EE-2C2A4FD573AC}">
      <dgm:prSet/>
      <dgm:spPr/>
    </dgm:pt>
    <dgm:pt modelId="{B022FF35-0FC4-49AC-88BA-68E5758B992C}" type="sibTrans" cxnId="{91C8270D-6619-4630-87EE-2C2A4FD573AC}">
      <dgm:prSet/>
      <dgm:spPr/>
    </dgm:pt>
    <dgm:pt modelId="{4C3BBFE8-8BF6-4000-A3C7-B88957DDC6F2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Находить.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9752707-7870-45D5-BF0B-D0D53AE0AD4A}" type="parTrans" cxnId="{C694E2D9-D536-4225-AE93-422C2F47F249}">
      <dgm:prSet/>
      <dgm:spPr/>
    </dgm:pt>
    <dgm:pt modelId="{DBC71BF5-9075-4E81-8681-1752E7BBB10A}" type="sibTrans" cxnId="{C694E2D9-D536-4225-AE93-422C2F47F249}">
      <dgm:prSet/>
      <dgm:spPr/>
    </dgm:pt>
    <dgm:pt modelId="{642F63B2-5D43-497E-8738-0F20F447C3C9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Изготавливать.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92C6299-9169-4D79-BC86-621476BBFE37}" type="parTrans" cxnId="{F72C2382-2D97-4C59-A2DB-216FD4129C9D}">
      <dgm:prSet/>
      <dgm:spPr/>
    </dgm:pt>
    <dgm:pt modelId="{3E8EC1EE-4860-44D9-9647-F16F886AC39A}" type="sibTrans" cxnId="{F72C2382-2D97-4C59-A2DB-216FD4129C9D}">
      <dgm:prSet/>
      <dgm:spPr/>
    </dgm:pt>
    <dgm:pt modelId="{213E8B63-1279-44F7-A810-3751D2497092}">
      <dgm:prSet phldrT="[Текст]"/>
      <dgm:spPr/>
      <dgm:t>
        <a:bodyPr/>
        <a:lstStyle/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3C5B717-01D0-46D4-B98C-DA65FA98187B}" type="parTrans" cxnId="{9935FD0A-8E12-4DE3-AFB2-6A3BE80E8EE0}">
      <dgm:prSet/>
      <dgm:spPr/>
    </dgm:pt>
    <dgm:pt modelId="{DF1B0917-8CFB-4C03-ACD5-C696CEED4225}" type="sibTrans" cxnId="{9935FD0A-8E12-4DE3-AFB2-6A3BE80E8EE0}">
      <dgm:prSet/>
      <dgm:spPr/>
    </dgm:pt>
    <dgm:pt modelId="{ABED8A51-5891-4DA2-9C8A-071C31DCE381}" type="pres">
      <dgm:prSet presAssocID="{52CBAA9D-AB45-4FEE-8E80-0492AC8EAE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C8CB7A-3BEC-4BA1-BD7B-FE9FF442D5B7}" type="pres">
      <dgm:prSet presAssocID="{421C450B-6F92-4A5A-914D-ADC44FD7B886}" presName="composite" presStyleCnt="0"/>
      <dgm:spPr/>
    </dgm:pt>
    <dgm:pt modelId="{23658FA9-4A58-46BC-8844-38446C991044}" type="pres">
      <dgm:prSet presAssocID="{421C450B-6F92-4A5A-914D-ADC44FD7B88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18DBE-2B15-405C-81BF-E8B932EF07D8}" type="pres">
      <dgm:prSet presAssocID="{421C450B-6F92-4A5A-914D-ADC44FD7B88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6B5BF2-5825-4B76-B1E8-0239FE9EE9C2}" type="pres">
      <dgm:prSet presAssocID="{4330BAD2-5F8C-467E-A1B2-505BC617802A}" presName="space" presStyleCnt="0"/>
      <dgm:spPr/>
    </dgm:pt>
    <dgm:pt modelId="{BC5F813F-737E-4965-AFC0-D422D7C25ADE}" type="pres">
      <dgm:prSet presAssocID="{3961C05C-253E-48FF-AC55-C6BFBD5BF72E}" presName="composite" presStyleCnt="0"/>
      <dgm:spPr/>
    </dgm:pt>
    <dgm:pt modelId="{60F9D79D-89D8-4BC9-8962-73DC18C4C65F}" type="pres">
      <dgm:prSet presAssocID="{3961C05C-253E-48FF-AC55-C6BFBD5BF72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5B9693-A4FF-4ECF-9FB0-AB56AF9DD83E}" type="pres">
      <dgm:prSet presAssocID="{3961C05C-253E-48FF-AC55-C6BFBD5BF72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41E32B-A7F2-44B4-A1B7-ADA3E2716950}" type="pres">
      <dgm:prSet presAssocID="{BB255667-884D-409E-A76D-3933DF18F148}" presName="space" presStyleCnt="0"/>
      <dgm:spPr/>
    </dgm:pt>
    <dgm:pt modelId="{2F1D8A8C-B8F1-4285-A7C1-60B9D4706328}" type="pres">
      <dgm:prSet presAssocID="{E4502B4B-54D8-473C-A3B0-3951501DAA39}" presName="composite" presStyleCnt="0"/>
      <dgm:spPr/>
    </dgm:pt>
    <dgm:pt modelId="{9747C0E5-75EB-4940-9B6C-D9C8AFD31E7F}" type="pres">
      <dgm:prSet presAssocID="{E4502B4B-54D8-473C-A3B0-3951501DAA3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BDD59-928F-42A1-BEFE-FEA89124FA1C}" type="pres">
      <dgm:prSet presAssocID="{E4502B4B-54D8-473C-A3B0-3951501DAA3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C9521C-629C-4EA8-9608-4CC4DDE27B93}" srcId="{3961C05C-253E-48FF-AC55-C6BFBD5BF72E}" destId="{5814FFDF-286B-4009-A81B-6275D2B8A551}" srcOrd="1" destOrd="0" parTransId="{9E12A1AB-F45D-4DD9-B2F0-99408F227B87}" sibTransId="{AD20903A-C1EA-41B7-A00E-EF9A15099595}"/>
    <dgm:cxn modelId="{91C8270D-6619-4630-87EE-2C2A4FD573AC}" srcId="{421C450B-6F92-4A5A-914D-ADC44FD7B886}" destId="{8985298D-2BD1-4D18-82F1-70AAC46F1B66}" srcOrd="2" destOrd="0" parTransId="{C24D404D-AE56-4210-8DEF-9901AA9D63E1}" sibTransId="{B022FF35-0FC4-49AC-88BA-68E5758B992C}"/>
    <dgm:cxn modelId="{6B975278-78D3-4950-9E33-D9A5F3A3BE28}" type="presOf" srcId="{E4502B4B-54D8-473C-A3B0-3951501DAA39}" destId="{9747C0E5-75EB-4940-9B6C-D9C8AFD31E7F}" srcOrd="0" destOrd="0" presId="urn:microsoft.com/office/officeart/2005/8/layout/hList1"/>
    <dgm:cxn modelId="{1FCBED59-A302-48C0-A798-F9A52D60C209}" type="presOf" srcId="{213E8B63-1279-44F7-A810-3751D2497092}" destId="{5D0BDD59-928F-42A1-BEFE-FEA89124FA1C}" srcOrd="0" destOrd="2" presId="urn:microsoft.com/office/officeart/2005/8/layout/hList1"/>
    <dgm:cxn modelId="{7DC573EB-54F6-415A-9EBD-28A69F30BA8C}" type="presOf" srcId="{418E914C-E658-4D9F-8886-FE4C5682B3DA}" destId="{185B9693-A4FF-4ECF-9FB0-AB56AF9DD83E}" srcOrd="0" destOrd="2" presId="urn:microsoft.com/office/officeart/2005/8/layout/hList1"/>
    <dgm:cxn modelId="{75060A50-89AA-48CB-A96E-7E69CE8736C0}" srcId="{52CBAA9D-AB45-4FEE-8E80-0492AC8EAEA4}" destId="{3961C05C-253E-48FF-AC55-C6BFBD5BF72E}" srcOrd="1" destOrd="0" parTransId="{114D52F2-E55B-4DED-8A86-6382853160B9}" sibTransId="{BB255667-884D-409E-A76D-3933DF18F148}"/>
    <dgm:cxn modelId="{DC1204C9-E093-4EBB-AE7F-BD6FE71CFEB4}" type="presOf" srcId="{5814FFDF-286B-4009-A81B-6275D2B8A551}" destId="{185B9693-A4FF-4ECF-9FB0-AB56AF9DD83E}" srcOrd="0" destOrd="1" presId="urn:microsoft.com/office/officeart/2005/8/layout/hList1"/>
    <dgm:cxn modelId="{8312DD34-C41E-4981-BB1D-2BB4923945DD}" srcId="{421C450B-6F92-4A5A-914D-ADC44FD7B886}" destId="{7DEA6B8B-3FF0-4341-8E0E-F090DF63DCC3}" srcOrd="1" destOrd="0" parTransId="{CC6A59BA-C0C9-419E-B20C-018BE86AA5F5}" sibTransId="{A94BCF90-B89F-467F-B989-299DAE10E8A9}"/>
    <dgm:cxn modelId="{CB40EB56-3517-4DAC-956C-A57522B27071}" srcId="{3961C05C-253E-48FF-AC55-C6BFBD5BF72E}" destId="{418E914C-E658-4D9F-8886-FE4C5682B3DA}" srcOrd="2" destOrd="0" parTransId="{075B7FCB-1C74-4237-BC25-CD8A39DDA36F}" sibTransId="{553C9B3C-3B4F-4272-B8DF-F9E97D904165}"/>
    <dgm:cxn modelId="{ABFF9232-974C-48CB-860F-42B55879CD70}" srcId="{3961C05C-253E-48FF-AC55-C6BFBD5BF72E}" destId="{5F9DBF2C-5B7A-4260-9733-5C1BE89A8F6B}" srcOrd="0" destOrd="0" parTransId="{2F2328AF-60A5-4EB0-9046-03E9DFE198A6}" sibTransId="{BBFE21EB-BEE0-492E-9361-A3EAB185F83F}"/>
    <dgm:cxn modelId="{9CE4A272-ED7F-47B7-B0DB-A113A2665E1E}" type="presOf" srcId="{8985298D-2BD1-4D18-82F1-70AAC46F1B66}" destId="{00C18DBE-2B15-405C-81BF-E8B932EF07D8}" srcOrd="0" destOrd="2" presId="urn:microsoft.com/office/officeart/2005/8/layout/hList1"/>
    <dgm:cxn modelId="{B2D74BFE-F7CA-49B1-A477-64DFE118FDEF}" srcId="{421C450B-6F92-4A5A-914D-ADC44FD7B886}" destId="{43140F7C-C0B4-44E0-9FFF-7285E8C689DD}" srcOrd="3" destOrd="0" parTransId="{2B9BE230-D341-4148-ABCE-27E457B7A2A5}" sibTransId="{2BF7E00C-50FB-4200-86B7-7B12EBA03B0C}"/>
    <dgm:cxn modelId="{2448196B-4A0D-469F-A23E-540F87323298}" type="presOf" srcId="{43140F7C-C0B4-44E0-9FFF-7285E8C689DD}" destId="{00C18DBE-2B15-405C-81BF-E8B932EF07D8}" srcOrd="0" destOrd="3" presId="urn:microsoft.com/office/officeart/2005/8/layout/hList1"/>
    <dgm:cxn modelId="{0C05A274-D84D-40B4-9510-864D03893D2F}" srcId="{421C450B-6F92-4A5A-914D-ADC44FD7B886}" destId="{A1D4E4ED-7BFF-4C9A-9C5A-98F074D74B39}" srcOrd="0" destOrd="0" parTransId="{F39EC34C-B928-47A9-8BFB-07758111B5D1}" sibTransId="{790D5E1A-FC96-4EA2-AB09-7AC03081C409}"/>
    <dgm:cxn modelId="{189DAD8E-C0CE-4DC4-B020-1CF3BA4314CA}" type="presOf" srcId="{642F63B2-5D43-497E-8738-0F20F447C3C9}" destId="{5D0BDD59-928F-42A1-BEFE-FEA89124FA1C}" srcOrd="0" destOrd="3" presId="urn:microsoft.com/office/officeart/2005/8/layout/hList1"/>
    <dgm:cxn modelId="{CA18A91B-868D-470D-A7DD-326E01CA59B4}" type="presOf" srcId="{60AD18F4-5CD8-4B71-A602-165D868D3B57}" destId="{5D0BDD59-928F-42A1-BEFE-FEA89124FA1C}" srcOrd="0" destOrd="0" presId="urn:microsoft.com/office/officeart/2005/8/layout/hList1"/>
    <dgm:cxn modelId="{D62543AA-C615-41F1-89AA-8DE56859EBA4}" type="presOf" srcId="{7DEA6B8B-3FF0-4341-8E0E-F090DF63DCC3}" destId="{00C18DBE-2B15-405C-81BF-E8B932EF07D8}" srcOrd="0" destOrd="1" presId="urn:microsoft.com/office/officeart/2005/8/layout/hList1"/>
    <dgm:cxn modelId="{C694E2D9-D536-4225-AE93-422C2F47F249}" srcId="{E4502B4B-54D8-473C-A3B0-3951501DAA39}" destId="{4C3BBFE8-8BF6-4000-A3C7-B88957DDC6F2}" srcOrd="1" destOrd="0" parTransId="{09752707-7870-45D5-BF0B-D0D53AE0AD4A}" sibTransId="{DBC71BF5-9075-4E81-8681-1752E7BBB10A}"/>
    <dgm:cxn modelId="{F72C2382-2D97-4C59-A2DB-216FD4129C9D}" srcId="{E4502B4B-54D8-473C-A3B0-3951501DAA39}" destId="{642F63B2-5D43-497E-8738-0F20F447C3C9}" srcOrd="3" destOrd="0" parTransId="{F92C6299-9169-4D79-BC86-621476BBFE37}" sibTransId="{3E8EC1EE-4860-44D9-9647-F16F886AC39A}"/>
    <dgm:cxn modelId="{6C66A0C8-C464-4749-9BD4-42EBE754A77A}" type="presOf" srcId="{52CBAA9D-AB45-4FEE-8E80-0492AC8EAEA4}" destId="{ABED8A51-5891-4DA2-9C8A-071C31DCE381}" srcOrd="0" destOrd="0" presId="urn:microsoft.com/office/officeart/2005/8/layout/hList1"/>
    <dgm:cxn modelId="{7D577082-4CEE-4908-A088-750C65B967D5}" type="presOf" srcId="{5F9DBF2C-5B7A-4260-9733-5C1BE89A8F6B}" destId="{185B9693-A4FF-4ECF-9FB0-AB56AF9DD83E}" srcOrd="0" destOrd="0" presId="urn:microsoft.com/office/officeart/2005/8/layout/hList1"/>
    <dgm:cxn modelId="{24A16C96-4529-4F52-8BD8-7E21C326377F}" srcId="{E4502B4B-54D8-473C-A3B0-3951501DAA39}" destId="{60AD18F4-5CD8-4B71-A602-165D868D3B57}" srcOrd="0" destOrd="0" parTransId="{60EE78B2-F192-46DF-AFE3-DAA4D969805F}" sibTransId="{1B4491DF-B77C-4B91-90AA-830C8F8D8274}"/>
    <dgm:cxn modelId="{430079FD-A8C8-4A4D-AD36-B9269B5C65D9}" type="presOf" srcId="{A1D4E4ED-7BFF-4C9A-9C5A-98F074D74B39}" destId="{00C18DBE-2B15-405C-81BF-E8B932EF07D8}" srcOrd="0" destOrd="0" presId="urn:microsoft.com/office/officeart/2005/8/layout/hList1"/>
    <dgm:cxn modelId="{389BA89C-E555-4002-BF45-912F2F23654D}" type="presOf" srcId="{3961C05C-253E-48FF-AC55-C6BFBD5BF72E}" destId="{60F9D79D-89D8-4BC9-8962-73DC18C4C65F}" srcOrd="0" destOrd="0" presId="urn:microsoft.com/office/officeart/2005/8/layout/hList1"/>
    <dgm:cxn modelId="{6C54FC7A-DD1B-4108-A481-8F0F935C0630}" type="presOf" srcId="{421C450B-6F92-4A5A-914D-ADC44FD7B886}" destId="{23658FA9-4A58-46BC-8844-38446C991044}" srcOrd="0" destOrd="0" presId="urn:microsoft.com/office/officeart/2005/8/layout/hList1"/>
    <dgm:cxn modelId="{F5AAD111-525B-43A6-A861-0A032771E462}" type="presOf" srcId="{4C3BBFE8-8BF6-4000-A3C7-B88957DDC6F2}" destId="{5D0BDD59-928F-42A1-BEFE-FEA89124FA1C}" srcOrd="0" destOrd="1" presId="urn:microsoft.com/office/officeart/2005/8/layout/hList1"/>
    <dgm:cxn modelId="{9935FD0A-8E12-4DE3-AFB2-6A3BE80E8EE0}" srcId="{E4502B4B-54D8-473C-A3B0-3951501DAA39}" destId="{213E8B63-1279-44F7-A810-3751D2497092}" srcOrd="2" destOrd="0" parTransId="{03C5B717-01D0-46D4-B98C-DA65FA98187B}" sibTransId="{DF1B0917-8CFB-4C03-ACD5-C696CEED4225}"/>
    <dgm:cxn modelId="{17B95F69-87EA-4563-AB39-B975F6FCCAC9}" srcId="{52CBAA9D-AB45-4FEE-8E80-0492AC8EAEA4}" destId="{E4502B4B-54D8-473C-A3B0-3951501DAA39}" srcOrd="2" destOrd="0" parTransId="{7224E071-26DB-4D03-8250-E0F1E03B3B39}" sibTransId="{6C9C8F34-EDA1-40F6-96B1-7695B8114B84}"/>
    <dgm:cxn modelId="{CA5EAE7C-D505-45B7-92EE-D6B292EF4E8E}" srcId="{52CBAA9D-AB45-4FEE-8E80-0492AC8EAEA4}" destId="{421C450B-6F92-4A5A-914D-ADC44FD7B886}" srcOrd="0" destOrd="0" parTransId="{CC2129DD-C9B0-4E89-8FD9-9C7D25C4ABB7}" sibTransId="{4330BAD2-5F8C-467E-A1B2-505BC617802A}"/>
    <dgm:cxn modelId="{32F48955-A069-4FCA-887B-D825DA16BBD2}" type="presParOf" srcId="{ABED8A51-5891-4DA2-9C8A-071C31DCE381}" destId="{10C8CB7A-3BEC-4BA1-BD7B-FE9FF442D5B7}" srcOrd="0" destOrd="0" presId="urn:microsoft.com/office/officeart/2005/8/layout/hList1"/>
    <dgm:cxn modelId="{2DA97E56-8FEA-4710-B5ED-CE6FA0D8E3E0}" type="presParOf" srcId="{10C8CB7A-3BEC-4BA1-BD7B-FE9FF442D5B7}" destId="{23658FA9-4A58-46BC-8844-38446C991044}" srcOrd="0" destOrd="0" presId="urn:microsoft.com/office/officeart/2005/8/layout/hList1"/>
    <dgm:cxn modelId="{76893650-C05F-4A49-9837-6EFBCAEE0745}" type="presParOf" srcId="{10C8CB7A-3BEC-4BA1-BD7B-FE9FF442D5B7}" destId="{00C18DBE-2B15-405C-81BF-E8B932EF07D8}" srcOrd="1" destOrd="0" presId="urn:microsoft.com/office/officeart/2005/8/layout/hList1"/>
    <dgm:cxn modelId="{4224F26B-5864-4371-9F82-8A91B54D8287}" type="presParOf" srcId="{ABED8A51-5891-4DA2-9C8A-071C31DCE381}" destId="{436B5BF2-5825-4B76-B1E8-0239FE9EE9C2}" srcOrd="1" destOrd="0" presId="urn:microsoft.com/office/officeart/2005/8/layout/hList1"/>
    <dgm:cxn modelId="{741A2BA0-0B42-4739-A056-B60E21298194}" type="presParOf" srcId="{ABED8A51-5891-4DA2-9C8A-071C31DCE381}" destId="{BC5F813F-737E-4965-AFC0-D422D7C25ADE}" srcOrd="2" destOrd="0" presId="urn:microsoft.com/office/officeart/2005/8/layout/hList1"/>
    <dgm:cxn modelId="{3F3EBEB6-45E6-4D11-B8A0-72C338F1CA80}" type="presParOf" srcId="{BC5F813F-737E-4965-AFC0-D422D7C25ADE}" destId="{60F9D79D-89D8-4BC9-8962-73DC18C4C65F}" srcOrd="0" destOrd="0" presId="urn:microsoft.com/office/officeart/2005/8/layout/hList1"/>
    <dgm:cxn modelId="{63E60CB4-28C6-4A80-A887-0F870C8C8CD9}" type="presParOf" srcId="{BC5F813F-737E-4965-AFC0-D422D7C25ADE}" destId="{185B9693-A4FF-4ECF-9FB0-AB56AF9DD83E}" srcOrd="1" destOrd="0" presId="urn:microsoft.com/office/officeart/2005/8/layout/hList1"/>
    <dgm:cxn modelId="{3FC449DB-8F23-42BF-95F6-8C5EE1844D55}" type="presParOf" srcId="{ABED8A51-5891-4DA2-9C8A-071C31DCE381}" destId="{A941E32B-A7F2-44B4-A1B7-ADA3E2716950}" srcOrd="3" destOrd="0" presId="urn:microsoft.com/office/officeart/2005/8/layout/hList1"/>
    <dgm:cxn modelId="{34A64DD0-24E2-43A3-83E9-419F8370DA65}" type="presParOf" srcId="{ABED8A51-5891-4DA2-9C8A-071C31DCE381}" destId="{2F1D8A8C-B8F1-4285-A7C1-60B9D4706328}" srcOrd="4" destOrd="0" presId="urn:microsoft.com/office/officeart/2005/8/layout/hList1"/>
    <dgm:cxn modelId="{16663E60-2B5C-4D2A-A6D7-74DC1CFDD779}" type="presParOf" srcId="{2F1D8A8C-B8F1-4285-A7C1-60B9D4706328}" destId="{9747C0E5-75EB-4940-9B6C-D9C8AFD31E7F}" srcOrd="0" destOrd="0" presId="urn:microsoft.com/office/officeart/2005/8/layout/hList1"/>
    <dgm:cxn modelId="{6370F144-8B4A-4F45-9384-9F2C52821D36}" type="presParOf" srcId="{2F1D8A8C-B8F1-4285-A7C1-60B9D4706328}" destId="{5D0BDD59-928F-42A1-BEFE-FEA89124FA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84417-3F83-47FE-B947-A3AEF661D1A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06F95-37D2-459F-B968-5B10D8E54A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700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95232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Целеполагание как основа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успешного планирования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урока и коррекционного занятия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581128"/>
            <a:ext cx="6400800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Волкова Ульяна Юрьевна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026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они ориентированы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(не «развивать речь» вообще, а в речевой области «формировать умение составлять рассказ с опорой на готовую предметно-графическую схему»; не «развивать пространственную ориентировку» в целом, а в этой области «развивать умение ориентироваться в схеме собственного тела: правый-левый» и т.д.)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929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Алгоритм формулирования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часть.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практике существуют три формы выражения первого слова: глагольное существительное, глагол совершенного вида, глагол несовершенного вида. Например, формирование - сформировать - формировать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409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Алгоритм формулирования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части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формулировки должно быть указание на действие, умение, способ деятельности, который планируется формировать у детей.</a:t>
            </a:r>
          </a:p>
        </p:txBody>
      </p:sp>
    </p:spTree>
    <p:extLst>
      <p:ext uri="{BB962C8B-B14F-4D97-AF65-F5344CB8AC3E}">
        <p14:creationId xmlns:p14="http://schemas.microsoft.com/office/powerpoint/2010/main" val="1977429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Алгоритм формулирования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Третья часть.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часть формулировки конкретизирует умение - формировать умение что делать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429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Алгоритм формулирования задачи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7589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7701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ориентировочный перечень глаголов: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выделять, называть, обозначать, соотносить, подбирать, различать, отличать, сравнивать, устанавливать взаимосвязь, узнавать, оформлять, описывать, характеризовать, формулировать, объяснять, анализировать, классифицировать, систематизировать, дифференцировать, обобщать, определять, оценивать, измерять, рассчитывать, планировать, контролировать, проверять, осуществлять самоконтроль (в ходе и/или после выполнения работ), изменять, дополнять, пересказывать, составлять (рассказ, план, диалог и т.п.), ставить, формулировать (вопросы), прогнозировать, моделировать (развитие событий, ситуаций), конструировать, создавать, преобразовывать, перестраивать, делить на составные части, выражать, демонстрировать и др.</a:t>
            </a:r>
          </a:p>
        </p:txBody>
      </p:sp>
    </p:spTree>
    <p:extLst>
      <p:ext uri="{BB962C8B-B14F-4D97-AF65-F5344CB8AC3E}">
        <p14:creationId xmlns:p14="http://schemas.microsoft.com/office/powerpoint/2010/main" val="1977429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умение ориентироваться на листе бумаги (верх-низ, середина листа);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умение ориентироваться в схеме собственного тела (левый-правый);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умение передавать пространственные отношения предметов в конструкциях;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умение обозначать словесно пространственные отношения между предметами;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умение устанавливать причинно-следственные связи между предметами и явлениями, изображенными на картинках;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умение устанавливать отношения больше, меньше, поровну;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умение определять первый и последний звук в словах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429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(произвольное, непроизвольное, устойчивое, переключение внимания, увеличение объема внимания) путем выполнения…;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связную устную речь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(регулирующая функция, планирующая функция, анализирующая функция,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орфоэпически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правильное произношение, пополнение и обогащение пассивного и активного словарного запаса, диалогическая и монологическая речь) через выполнение…;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связную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письменную речь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 работе над деформированными текстами,)…;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мыслительную деятельность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(операций анализа и синтеза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др., выявление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мысли, установление логических и причинно-следственных связей, планирующая функция мышления)…;</a:t>
            </a:r>
          </a:p>
        </p:txBody>
      </p:sp>
    </p:spTree>
    <p:extLst>
      <p:ext uri="{BB962C8B-B14F-4D97-AF65-F5344CB8AC3E}">
        <p14:creationId xmlns:p14="http://schemas.microsoft.com/office/powerpoint/2010/main" val="1799175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умение работать в парах, в команде.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самостоятельность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путем….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нравственные качества (бережное отношение к …)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самостоятельность при выписывании из учебника словарных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аккуратность при изготовлении поделки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умение осуществлять самоконтроль по ходу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799175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Алгоритм формулирования задачи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57200" y="1268760"/>
            <a:ext cx="8229600" cy="208823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ормировать умение ориентироваться на листе бумаги (верх-низ, середина листа).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устойчивость внимания путем нахождения буквы «а» в тексте.</a:t>
            </a: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аккуратность при изготовлении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поделки.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841593605"/>
              </p:ext>
            </p:extLst>
          </p:nvPr>
        </p:nvGraphicFramePr>
        <p:xfrm>
          <a:off x="251520" y="2924945"/>
          <a:ext cx="8568952" cy="3703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565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Направления формулировки задач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изучаемое содержание;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деятельность педагога;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внутренние процессы в развитии учащихся;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указание на объекты коррекционно-педагогического воздействия - планируемые познавательные достижения, опознаваемые в действиях (умениях) детей (через внешне выраженную деятельность учащихся).</a:t>
            </a:r>
          </a:p>
        </p:txBody>
      </p:sp>
    </p:spTree>
    <p:extLst>
      <p:ext uri="{BB962C8B-B14F-4D97-AF65-F5344CB8AC3E}">
        <p14:creationId xmlns:p14="http://schemas.microsoft.com/office/powerpoint/2010/main" val="2049119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Алгоритм формулирования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формулировке задачи может быть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четвертая часть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этой части может содержаться указание на: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уровень самостоятельности ребенка (использование различных видов опор; выполнение задания с помощью педагога, с частичной помощью педагога, самостоятельно).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составлять рассказ-описание времени года с опорой на предметно-символический план;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развивать умение пересказывать текст с опорой на предметно-графическую схему;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анализировать образец изделия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учителя; </a:t>
            </a:r>
          </a:p>
        </p:txBody>
      </p:sp>
    </p:spTree>
    <p:extLst>
      <p:ext uri="{BB962C8B-B14F-4D97-AF65-F5344CB8AC3E}">
        <p14:creationId xmlns:p14="http://schemas.microsoft.com/office/powerpoint/2010/main" val="1977429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Алгоритм формулирования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способ деятельности (по подражанию, по образцу, по памяти, по словесной инструкции, по представлению, по собственному замыслу).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развивать умение образовывать слова приставочным способом по образцу; развивать умение группировать предметы по форме, ориентируясь на образец и т. п.;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используемый прием.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формировать умение сравнивать предметы по величине, используя прием приложения; развивать умение запоминать текст, используя прием создания мнемонического плана и т. п.</a:t>
            </a:r>
          </a:p>
        </p:txBody>
      </p:sp>
    </p:spTree>
    <p:extLst>
      <p:ext uri="{BB962C8B-B14F-4D97-AF65-F5344CB8AC3E}">
        <p14:creationId xmlns:p14="http://schemas.microsoft.com/office/powerpoint/2010/main" val="1977429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формулирования задачи к диагностическим занятиям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первой части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формулировки размещаем слово «выявить»,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«состояние сформированности», 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третьей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указание на объект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выявить состояние сформированности ориентировки на плоскости листа;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выявить состояние сформированности пространственно-временных представлений.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89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Через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изучаемое содержание: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«изучить...», «познакомиться...», «закрепить темы...» и др.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«изучить способы сравнения предметов по величине», «познакомиться со словами, обозначающими качества предметов», «закрепить темы "Словоизменение" и "Словообразование"» и т. п.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424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lnSpcReduction="10000"/>
          </a:bodyPr>
          <a:lstStyle/>
          <a:p>
            <a:pPr algn="just">
              <a:buBlip>
                <a:blip r:embed="rId2"/>
              </a:buBlip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задача формулируется через изучаемое содержание, это только указывает направление, в рамках которого будет осуществляться деятельность детей на занятии, но не дает никаких конструктивных начал для построения коррекционного процесса. Остается неясным: какой объем умений, на каком уровне, путем задействования каких компенсаторных механизмов, с какой мерой самостоятельности должны освоить учащиеся при работе с тем или иным материалом.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424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Через деятельность педагога: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«рассказать о...», «дать понятие...», «познакомить с...», «представить...», «показать...», «научить...», «упражнять...», «проверить...», «обосновать...» и др. 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«познакомить со способом сравнения предметов по длине», «рассказать учащимся о правилах написания предложения», «познакомить учащихся с условно-графической схемой звукового состава слова», «представить алгоритм составления рассказа-описания времени года» и т. п.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170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/>
          </a:bodyPr>
          <a:lstStyle/>
          <a:p>
            <a:pPr algn="just">
              <a:buBlip>
                <a:blip r:embed="rId2"/>
              </a:buBlip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задача сформулирована таким образом, это сосредотачивает учителя-дефектолога только на его собственной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13192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Через внутренние процессы в развитии учащихся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(процессы мышления, восприятия и др.).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«развивать мышление», «развивать речь», «развивать пространственную ориентировку» и т. п.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170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77500" lnSpcReduction="20000"/>
          </a:bodyPr>
          <a:lstStyle/>
          <a:p>
            <a:pPr algn="just">
              <a:buBlip>
                <a:blip r:embed="rId2"/>
              </a:buBlip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является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как внутрь психических процессов проникнуть невозможно и, следовательно, невозможно оценить наличие изменений - например, развилась речь в какой-то мере либо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нет.</a:t>
            </a:r>
          </a:p>
          <a:p>
            <a:pPr algn="just">
              <a:buBlip>
                <a:blip r:embed="rId2"/>
              </a:buBlip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это слишком общая формулировка, не конкретная, не способствующая целенаправленности деятельности педагога и детей на предстоящем занятии. </a:t>
            </a:r>
          </a:p>
          <a:p>
            <a:pPr algn="just">
              <a:buBlip>
                <a:blip r:embed="rId2"/>
              </a:buBlip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Blip>
                <a:blip r:embed="rId2"/>
              </a:buBlip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В-третьих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эта формулировка ко многому обязывает. Если педагог поставил задачу «развивать речь», значит, он взялся развивать речь в целом, а это значит - все стороны речи (фонетико-фонематическую и лексико-грамматическую) и все функции речи (номинативную, коммуникативную, планирующую, регулирующую), что практически неосуществимо в рамках отдельно взятого коррекционного занятия. Значит, данная формальная постановка задачи не нацелена на конкретные достижения учащихся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929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Через указание на объекты коррекционно-педагогического воздействия - планируемые познавательные достижения, опознаваемые в действиях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(умениях)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(через внешне выраженную деятельность учащихся): «формировать (развивать, совершенствовать) умение...».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«формировать умение пересказывать текст с опорой на символический план», «развивать умение образовывать слова приставочным способом с опорой на образец», «совершенствовать умение ориентироваться на листе бумаги, определяя верх-низ, середину листа» и т. 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170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1280</Words>
  <Application>Microsoft Office PowerPoint</Application>
  <PresentationFormat>Экран (4:3)</PresentationFormat>
  <Paragraphs>95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Целеполагание как основа успешного планирования урока и коррекционного занятия</vt:lpstr>
      <vt:lpstr>Направления формулировки задач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Алгоритм формулирования задачи</vt:lpstr>
      <vt:lpstr>Алгоритм формулирования задачи</vt:lpstr>
      <vt:lpstr>Алгоритм формулирования задачи</vt:lpstr>
      <vt:lpstr>Алгоритм формулирования задачи</vt:lpstr>
      <vt:lpstr>Примерный, ориентировочный перечень глаголов:</vt:lpstr>
      <vt:lpstr>Например:</vt:lpstr>
      <vt:lpstr>Например:</vt:lpstr>
      <vt:lpstr>Например:</vt:lpstr>
      <vt:lpstr>Алгоритм формулирования задачи</vt:lpstr>
      <vt:lpstr>Алгоритм формулирования задачи</vt:lpstr>
      <vt:lpstr>Алгоритм формулирования задачи</vt:lpstr>
      <vt:lpstr>Алгоритм формулирования задачи к диагностическим занятиям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Целеполагание как основа успешного урока и коррекционного занятия</dc:title>
  <dc:creator>Ульянка^^</dc:creator>
  <cp:lastModifiedBy>Ульянка^^</cp:lastModifiedBy>
  <cp:revision>7</cp:revision>
  <cp:lastPrinted>2022-11-01T17:20:03Z</cp:lastPrinted>
  <dcterms:created xsi:type="dcterms:W3CDTF">2022-11-01T16:16:50Z</dcterms:created>
  <dcterms:modified xsi:type="dcterms:W3CDTF">2022-11-01T17:23:53Z</dcterms:modified>
</cp:coreProperties>
</file>