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0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13DA6-ECBD-4201-90BD-2246FFAB748C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B20BB-C49C-4D81-9BB5-51811F6F7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6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610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67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676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67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610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F3AB-DB0B-428F-A9DD-FABBBEA96C7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DDCE-58AD-427D-B2D9-1C2BFB3B9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F3AB-DB0B-428F-A9DD-FABBBEA96C7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DDCE-58AD-427D-B2D9-1C2BFB3B9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F3AB-DB0B-428F-A9DD-FABBBEA96C7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DDCE-58AD-427D-B2D9-1C2BFB3B9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2632" y="6520297"/>
            <a:ext cx="1614322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4" y="4276872"/>
            <a:ext cx="763605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974" y="5071872"/>
            <a:ext cx="763605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2286000" y="3028891"/>
            <a:ext cx="425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4" y="110168"/>
            <a:ext cx="295432" cy="44682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9DF9ADE-58C9-4516-A04F-BC9B360964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" y="8122"/>
            <a:ext cx="1395443" cy="155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4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F3AB-DB0B-428F-A9DD-FABBBEA96C7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DDCE-58AD-427D-B2D9-1C2BFB3B9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F3AB-DB0B-428F-A9DD-FABBBEA96C7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DDCE-58AD-427D-B2D9-1C2BFB3B9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F3AB-DB0B-428F-A9DD-FABBBEA96C7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DDCE-58AD-427D-B2D9-1C2BFB3B9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F3AB-DB0B-428F-A9DD-FABBBEA96C7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DDCE-58AD-427D-B2D9-1C2BFB3B9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F3AB-DB0B-428F-A9DD-FABBBEA96C7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DDCE-58AD-427D-B2D9-1C2BFB3B9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F3AB-DB0B-428F-A9DD-FABBBEA96C7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DDCE-58AD-427D-B2D9-1C2BFB3B9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F3AB-DB0B-428F-A9DD-FABBBEA96C7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DDCE-58AD-427D-B2D9-1C2BFB3B9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F3AB-DB0B-428F-A9DD-FABBBEA96C7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DDCE-58AD-427D-B2D9-1C2BFB3B9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3F3AB-DB0B-428F-A9DD-FABBBEA96C7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2DDCE-58AD-427D-B2D9-1C2BFB3B98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4206240" y="6130409"/>
            <a:ext cx="4718304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Октябрь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2023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352575"/>
            <a:ext cx="1142897" cy="1710602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233257" y="3061884"/>
            <a:ext cx="4664271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Семья – начало всех начал</a:t>
            </a:r>
          </a:p>
          <a:p>
            <a:pPr>
              <a:spcBef>
                <a:spcPts val="1200"/>
              </a:spcBef>
              <a:buClr>
                <a:srgbClr val="1E4E79"/>
              </a:buClr>
              <a:buSzPts val="4000"/>
            </a:pP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(о роли родителей в создании условий для разностороннего развития детей, значении семьи </a:t>
            </a:r>
            <a:br>
              <a:rPr lang="ru-RU" sz="2400" b="1" i="1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и семейного воспитания)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496292" y="488801"/>
            <a:ext cx="764770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3AD43C0-6B68-47C3-B1FA-DF954EA0F3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1" y="1976144"/>
            <a:ext cx="4301471" cy="48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2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49FD41-CDF5-496A-8A43-DF3195B7C7E6}"/>
              </a:ext>
            </a:extLst>
          </p:cNvPr>
          <p:cNvSpPr txBox="1"/>
          <p:nvPr/>
        </p:nvSpPr>
        <p:spPr>
          <a:xfrm>
            <a:off x="3602510" y="2228672"/>
            <a:ext cx="53231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Заслуженным уважением пользуется в </a:t>
            </a:r>
            <a:r>
              <a:rPr lang="ru-RU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агрогородке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Ровенская Слобода семья Николая и Марины Рудаковых. Авторитет свой они заработали добросовестным отношением к своей работе и в воспитании детей. Николай и Марина прививают своим детям, а их у них трое, трудолюбие, уважение к людям, развивают их личные качества, поддерживают во всём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B11ACA-D0B1-4548-A4E4-FD4DEEE8C8F2}"/>
              </a:ext>
            </a:extLst>
          </p:cNvPr>
          <p:cNvSpPr txBox="1"/>
          <p:nvPr/>
        </p:nvSpPr>
        <p:spPr>
          <a:xfrm>
            <a:off x="1741669" y="299580"/>
            <a:ext cx="6824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Семья – начало всех начал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1" y="1400213"/>
            <a:ext cx="510086" cy="509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944" y="1628800"/>
            <a:ext cx="367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Семья Рудаковых</a:t>
            </a:r>
            <a:endParaRPr lang="be-BY" sz="2800" b="1" dirty="0">
              <a:solidFill>
                <a:srgbClr val="891114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3713212" y="2190548"/>
            <a:ext cx="1953733" cy="10633"/>
          </a:xfrm>
          <a:prstGeom prst="line">
            <a:avLst/>
          </a:prstGeom>
          <a:ln>
            <a:solidFill>
              <a:srgbClr val="2B436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564904"/>
            <a:ext cx="2407983" cy="358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6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3</a:t>
            </a:fld>
            <a:endParaRPr 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1" y="1400213"/>
            <a:ext cx="510086" cy="509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49FD41-CDF5-496A-8A43-DF3195B7C7E6}"/>
              </a:ext>
            </a:extLst>
          </p:cNvPr>
          <p:cNvSpPr txBox="1"/>
          <p:nvPr/>
        </p:nvSpPr>
        <p:spPr>
          <a:xfrm>
            <a:off x="4165404" y="2420888"/>
            <a:ext cx="49785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Работает механизатором в КСУП «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Дзержинский-Агро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». Многие годы один из лидеров в уборочной кампании. Награжден 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Благодарностью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президента Республики Беларусь и золотыми часами за свои достижения. Старшая дочь, Виктория, уже второй год помогает отцу в трудовых победах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844824"/>
            <a:ext cx="2459183" cy="21062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149080"/>
            <a:ext cx="1128758" cy="23887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139952" y="1484784"/>
            <a:ext cx="3670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Рудаков Николай Яковлевич</a:t>
            </a:r>
            <a:endParaRPr lang="ru-RU" sz="2800" b="1" dirty="0">
              <a:solidFill>
                <a:srgbClr val="89111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B11ACA-D0B1-4548-A4E4-FD4DEEE8C8F2}"/>
              </a:ext>
            </a:extLst>
          </p:cNvPr>
          <p:cNvSpPr txBox="1"/>
          <p:nvPr/>
        </p:nvSpPr>
        <p:spPr>
          <a:xfrm>
            <a:off x="1741669" y="299580"/>
            <a:ext cx="6824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Семья – начало всех начал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5295" y="4437112"/>
            <a:ext cx="1540601" cy="20456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56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4</a:t>
            </a:fld>
            <a:endParaRPr 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1" y="1400213"/>
            <a:ext cx="510086" cy="509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49FD41-CDF5-496A-8A43-DF3195B7C7E6}"/>
              </a:ext>
            </a:extLst>
          </p:cNvPr>
          <p:cNvSpPr txBox="1"/>
          <p:nvPr/>
        </p:nvSpPr>
        <p:spPr>
          <a:xfrm>
            <a:off x="4165404" y="2492896"/>
            <a:ext cx="49785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Работает помощником воспитателя в детском саду </a:t>
            </a:r>
            <a:r>
              <a:rPr lang="ru-RU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агрогородка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Ровенская Слобода.  Поддержка мужа, создание домашнего уюта, забота о детях, привитие им человеческих ценностей – основная её забота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348880"/>
            <a:ext cx="3464571" cy="36384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11960" y="1556792"/>
            <a:ext cx="3670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Рудакова Марина Николаевна</a:t>
            </a:r>
            <a:endParaRPr lang="ru-RU" sz="2800" b="1" dirty="0">
              <a:solidFill>
                <a:srgbClr val="89111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B11ACA-D0B1-4548-A4E4-FD4DEEE8C8F2}"/>
              </a:ext>
            </a:extLst>
          </p:cNvPr>
          <p:cNvSpPr txBox="1"/>
          <p:nvPr/>
        </p:nvSpPr>
        <p:spPr>
          <a:xfrm>
            <a:off x="1741669" y="299580"/>
            <a:ext cx="6824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Семья – начало всех начал</a:t>
            </a:r>
          </a:p>
        </p:txBody>
      </p:sp>
    </p:spTree>
    <p:extLst>
      <p:ext uri="{BB962C8B-B14F-4D97-AF65-F5344CB8AC3E}">
        <p14:creationId xmlns:p14="http://schemas.microsoft.com/office/powerpoint/2010/main" val="18656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5</a:t>
            </a:fld>
            <a:endParaRPr 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1" y="1400213"/>
            <a:ext cx="510086" cy="509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49FD41-CDF5-496A-8A43-DF3195B7C7E6}"/>
              </a:ext>
            </a:extLst>
          </p:cNvPr>
          <p:cNvSpPr txBox="1"/>
          <p:nvPr/>
        </p:nvSpPr>
        <p:spPr>
          <a:xfrm>
            <a:off x="3707904" y="1844824"/>
            <a:ext cx="49785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Забота и личный пример родителей дают свои плоды. Виктория активно участвует в общественной жизни, помогает родителям. В данный момент студентка Борисовского государственного политехнического колледжа. Планирует и в следующем году помогать отцу на уборочной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412776"/>
            <a:ext cx="2144456" cy="28924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509120"/>
            <a:ext cx="2539009" cy="19042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139952" y="1340768"/>
            <a:ext cx="367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Рудакова Виктория</a:t>
            </a:r>
            <a:endParaRPr lang="ru-RU" sz="2800" b="1" dirty="0">
              <a:solidFill>
                <a:srgbClr val="89111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B11ACA-D0B1-4548-A4E4-FD4DEEE8C8F2}"/>
              </a:ext>
            </a:extLst>
          </p:cNvPr>
          <p:cNvSpPr txBox="1"/>
          <p:nvPr/>
        </p:nvSpPr>
        <p:spPr>
          <a:xfrm>
            <a:off x="1741669" y="299580"/>
            <a:ext cx="6824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Семья – начало всех начал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4437112"/>
            <a:ext cx="1512168" cy="20162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4365104"/>
            <a:ext cx="2880320" cy="21602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56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pPr/>
              <a:t>6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49FD41-CDF5-496A-8A43-DF3195B7C7E6}"/>
              </a:ext>
            </a:extLst>
          </p:cNvPr>
          <p:cNvSpPr txBox="1"/>
          <p:nvPr/>
        </p:nvSpPr>
        <p:spPr>
          <a:xfrm>
            <a:off x="3491880" y="1916832"/>
            <a:ext cx="5323165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Тимофей учится в 9 классе. Показывает успехи в учебе, спортивной жизни. Занимается </a:t>
            </a:r>
            <a:r>
              <a:rPr lang="ru-RU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военно-патриотическом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клубе «СКИФ».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spcBef>
                <a:spcPts val="1200"/>
              </a:spcBef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</a:pP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ru-RU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 семьи начинается жизнь человека, здесь происходит формирование его как гражданина. В семье человек рождается не только физически, но и духовно. Семья – это дом, место, где уютно и спокойно, где всегда поймут и поддержат, помогут решить проблемы и искренне разделят радость. Очень важно, чтобы семья была прочной и полной.</a:t>
            </a:r>
          </a:p>
          <a:p>
            <a:pPr algn="just">
              <a:spcBef>
                <a:spcPts val="1200"/>
              </a:spcBef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B11ACA-D0B1-4548-A4E4-FD4DEEE8C8F2}"/>
              </a:ext>
            </a:extLst>
          </p:cNvPr>
          <p:cNvSpPr txBox="1"/>
          <p:nvPr/>
        </p:nvSpPr>
        <p:spPr>
          <a:xfrm>
            <a:off x="1741669" y="299580"/>
            <a:ext cx="6824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Семья – начало всех начал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1" y="1400213"/>
            <a:ext cx="510086" cy="509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1340768"/>
            <a:ext cx="367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Рудаков Тимофей</a:t>
            </a:r>
            <a:endParaRPr lang="ru-RU" sz="2800" b="1" dirty="0">
              <a:solidFill>
                <a:srgbClr val="89111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709" y="4807397"/>
            <a:ext cx="2543756" cy="169517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556791"/>
            <a:ext cx="2088232" cy="27843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6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319</Words>
  <Application>Microsoft Office PowerPoint</Application>
  <PresentationFormat>Экран (4:3)</PresentationFormat>
  <Paragraphs>33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7</cp:revision>
  <dcterms:created xsi:type="dcterms:W3CDTF">2024-01-11T07:16:36Z</dcterms:created>
  <dcterms:modified xsi:type="dcterms:W3CDTF">2024-01-11T07:54:40Z</dcterms:modified>
</cp:coreProperties>
</file>