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294" autoAdjust="0"/>
    <p:restoredTop sz="94660"/>
  </p:normalViewPr>
  <p:slideViewPr>
    <p:cSldViewPr>
      <p:cViewPr varScale="1">
        <p:scale>
          <a:sx n="68" d="100"/>
          <a:sy n="68" d="100"/>
        </p:scale>
        <p:origin x="-14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8F410C-4AFB-4B37-BB5E-89F35E9BD412}" type="datetimeFigureOut">
              <a:rPr lang="ru-RU" smtClean="0"/>
              <a:t>02.02.2016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AD61A9-B31E-4D25-B912-1DC677E91A2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E176E55D-8E17-4C0F-865B-796D86606790}" type="datetimeFigureOut">
              <a:rPr lang="ru-RU" smtClean="0"/>
              <a:t>02.02.2016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0C0C9455-4A29-4137-A8FA-6F339D7479FD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6E55D-8E17-4C0F-865B-796D86606790}" type="datetimeFigureOut">
              <a:rPr lang="ru-RU" smtClean="0"/>
              <a:t>02.02.2016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C9455-4A29-4137-A8FA-6F339D7479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6E55D-8E17-4C0F-865B-796D86606790}" type="datetimeFigureOut">
              <a:rPr lang="ru-RU" smtClean="0"/>
              <a:t>02.02.2016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C9455-4A29-4137-A8FA-6F339D7479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176E55D-8E17-4C0F-865B-796D86606790}" type="datetimeFigureOut">
              <a:rPr lang="ru-RU" smtClean="0"/>
              <a:t>02.02.2016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C0C9455-4A29-4137-A8FA-6F339D7479F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E176E55D-8E17-4C0F-865B-796D86606790}" type="datetimeFigureOut">
              <a:rPr lang="ru-RU" smtClean="0"/>
              <a:t>02.02.2016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0C0C9455-4A29-4137-A8FA-6F339D7479FD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6E55D-8E17-4C0F-865B-796D86606790}" type="datetimeFigureOut">
              <a:rPr lang="ru-RU" smtClean="0"/>
              <a:t>02.02.2016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C9455-4A29-4137-A8FA-6F339D7479F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6E55D-8E17-4C0F-865B-796D86606790}" type="datetimeFigureOut">
              <a:rPr lang="ru-RU" smtClean="0"/>
              <a:t>02.02.2016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C9455-4A29-4137-A8FA-6F339D7479FD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176E55D-8E17-4C0F-865B-796D86606790}" type="datetimeFigureOut">
              <a:rPr lang="ru-RU" smtClean="0"/>
              <a:t>02.02.2016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C0C9455-4A29-4137-A8FA-6F339D7479F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6E55D-8E17-4C0F-865B-796D86606790}" type="datetimeFigureOut">
              <a:rPr lang="ru-RU" smtClean="0"/>
              <a:t>02.02.2016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C9455-4A29-4137-A8FA-6F339D7479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176E55D-8E17-4C0F-865B-796D86606790}" type="datetimeFigureOut">
              <a:rPr lang="ru-RU" smtClean="0"/>
              <a:t>02.02.2016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C0C9455-4A29-4137-A8FA-6F339D7479FD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176E55D-8E17-4C0F-865B-796D86606790}" type="datetimeFigureOut">
              <a:rPr lang="ru-RU" smtClean="0"/>
              <a:t>02.02.2016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C0C9455-4A29-4137-A8FA-6F339D7479FD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176E55D-8E17-4C0F-865B-796D86606790}" type="datetimeFigureOut">
              <a:rPr lang="ru-RU" smtClean="0"/>
              <a:t>02.02.2016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C0C9455-4A29-4137-A8FA-6F339D7479F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3629028"/>
          </a:xfrm>
        </p:spPr>
        <p:txBody>
          <a:bodyPr>
            <a:normAutofit fontScale="90000"/>
          </a:bodyPr>
          <a:lstStyle/>
          <a:p>
            <a:pPr algn="r"/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7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Первая папироса – самая опасная, первый глоток табачного дыма – самый страшный, как и первая рюмка для будущего алкоголика»</a:t>
            </a: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«Табак задерживает рост у курящей молодежи»</a:t>
            </a: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tx1"/>
                </a:solidFill>
                <a:latin typeface="Monotype Corsiva" pitchFamily="66" charset="0"/>
                <a:cs typeface="Times New Roman" pitchFamily="18" charset="0"/>
              </a:rPr>
              <a:t>Б. Сигал – доктор медицинских наук.</a:t>
            </a:r>
            <a:r>
              <a:rPr lang="ru-RU" sz="2200" dirty="0" smtClean="0">
                <a:solidFill>
                  <a:schemeClr val="tx1"/>
                </a:solidFill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chemeClr val="tx1"/>
                </a:solidFill>
                <a:latin typeface="Monotype Corsiva" pitchFamily="66" charset="0"/>
                <a:cs typeface="Times New Roman" pitchFamily="18" charset="0"/>
              </a:rPr>
            </a:br>
            <a:endParaRPr lang="ru-RU" dirty="0">
              <a:solidFill>
                <a:schemeClr val="tx1"/>
              </a:solidFill>
              <a:latin typeface="Monotype Corsiva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29697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2700" b="1" dirty="0" smtClean="0">
                <a:solidFill>
                  <a:schemeClr val="tx1"/>
                </a:solidFill>
                <a:latin typeface="Monotype Corsiva" pitchFamily="66" charset="0"/>
              </a:rPr>
              <a:t>Кто и зачем распространяет </a:t>
            </a:r>
            <a:r>
              <a:rPr lang="ru-RU" sz="2700" b="1" dirty="0" err="1" smtClean="0">
                <a:solidFill>
                  <a:schemeClr val="tx1"/>
                </a:solidFill>
                <a:latin typeface="Monotype Corsiva" pitchFamily="66" charset="0"/>
              </a:rPr>
              <a:t>стикеры</a:t>
            </a:r>
            <a:r>
              <a:rPr lang="ru-RU" sz="2700" b="1" dirty="0" smtClean="0">
                <a:solidFill>
                  <a:schemeClr val="tx1"/>
                </a:solidFill>
                <a:latin typeface="Monotype Corsiva" pitchFamily="66" charset="0"/>
              </a:rPr>
              <a:t> «продажа сигарет запрещена до 18 лет»?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785926"/>
            <a:ext cx="7467600" cy="4688026"/>
          </a:xfrm>
        </p:spPr>
        <p:txBody>
          <a:bodyPr/>
          <a:lstStyle/>
          <a:p>
            <a:pPr marL="0" indent="27432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Табачные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компании сами разработали эти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стикеры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распространяют их. Молодых людей убеждают, что «курение разрешено только взрослым». Так молодых людей втягивают в курение, заставляя думать: «Я курю – значит, я взрослый».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information_items_969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3714752"/>
            <a:ext cx="2409825" cy="28575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296974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Monotype Corsiva" pitchFamily="66" charset="0"/>
              </a:rPr>
              <a:t>Почему из-за курения желтеют и разрушаются зубы?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000240"/>
            <a:ext cx="7467600" cy="4473712"/>
          </a:xfrm>
        </p:spPr>
        <p:txBody>
          <a:bodyPr/>
          <a:lstStyle/>
          <a:p>
            <a:pPr marL="0" indent="274320"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Из-за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тепло-потери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температура вдыхаемого курильщиком дыма составляет 80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ºС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тогда как средняя температура окружающей среды, например, зимой -10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ºС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Курильщик поочередно наполняет свой рот то горячим дымом, то холодным воздухом. В результате зубная эмаль испытывает резкие перепады температуры. Из-за этого на ней образуются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микро-трещины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в которые проникают ядовитые вещества сигаретного дыма. Зубы желтеют и начинают разрушаться.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93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628" y="4643446"/>
            <a:ext cx="2381250" cy="19050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Monotype Corsiva" pitchFamily="66" charset="0"/>
              </a:rPr>
              <a:t>В чем опасность пассивного курения?</a:t>
            </a:r>
            <a:r>
              <a:rPr lang="ru-RU" dirty="0" smtClean="0">
                <a:solidFill>
                  <a:schemeClr val="tx1"/>
                </a:solidFill>
                <a:latin typeface="Monotype Corsiva" pitchFamily="66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Monotype Corsiva" pitchFamily="66" charset="0"/>
              </a:rPr>
            </a:br>
            <a:endParaRPr lang="ru-RU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274320"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85 % табачного дыма невидимо для невооруженного глаза. То есть люди не замечают, как вдыхают его. Дым от тления сигареты содержит в 3 раза больше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бензопирена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сильнейшего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ракообразующего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соединения, и в 50 раз больше никотина, чем дым, выделяющийся при затяжке.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wpid-1c16632eeaa25f496b2460dcbd2da0d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32" y="3429000"/>
            <a:ext cx="4762500" cy="3067050"/>
          </a:xfrm>
          <a:prstGeom prst="rect">
            <a:avLst/>
          </a:prstGeom>
        </p:spPr>
      </p:pic>
    </p:spTree>
  </p:cSld>
  <p:clrMapOvr>
    <a:masterClrMapping/>
  </p:clrMapOvr>
  <p:transition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29697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2700" b="1" dirty="0" smtClean="0">
                <a:solidFill>
                  <a:schemeClr val="tx1"/>
                </a:solidFill>
                <a:latin typeface="Monotype Corsiva" pitchFamily="66" charset="0"/>
              </a:rPr>
              <a:t>Почему от курения кожа становится дряблой, морщинистой и приобретает желтоватый оттенок?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071678"/>
            <a:ext cx="7467600" cy="4402274"/>
          </a:xfrm>
        </p:spPr>
        <p:txBody>
          <a:bodyPr/>
          <a:lstStyle/>
          <a:p>
            <a:pPr marL="0" indent="274320"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Курение вызывает спазм, то есть сужение сосудов. Это нарушает питание клеток кожи. Выкуривание только одной сигареты сужает сосуды на полтора часа. Это означает, что человек, курящий с интервалом в полтора часа, создает в коже постоянное кислородное голодание, кожа теряет эластичность, упругость, становится дряблой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274320" algn="ctr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vred-kureniy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4000504"/>
            <a:ext cx="2428892" cy="2570256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36841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Monotype Corsiva" pitchFamily="66" charset="0"/>
              </a:rPr>
              <a:t>Почему курение часто приводит к рождению больных детей и бесплодию?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785926"/>
            <a:ext cx="7467600" cy="4688026"/>
          </a:xfrm>
        </p:spPr>
        <p:txBody>
          <a:bodyPr/>
          <a:lstStyle/>
          <a:p>
            <a:pPr marL="0" indent="274320"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табачном дыме присутствует более 50 токсичных соединений, вызывающих мутации, то есть непоправимые генетические повреждения. Эти вещества безвозвратно разрушают ДНК мужских и женских половых клеток. Поврежденные клетки дают начало рождению больных детей, или вообще становятся непригодны к оплодотворению.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4OkG-EQ_fP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08" y="3714752"/>
            <a:ext cx="3857652" cy="2950720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29697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Monotype Corsiva" pitchFamily="66" charset="0"/>
              </a:rPr>
              <a:t>Почему в кино или телесериалах присутствуют сцены с курением?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857364"/>
            <a:ext cx="7467600" cy="4616588"/>
          </a:xfrm>
        </p:spPr>
        <p:txBody>
          <a:bodyPr/>
          <a:lstStyle/>
          <a:p>
            <a:pPr marL="0" indent="274320"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Это скрытая реклама курения, за которую табачные компании платят деньги. Она направлена на манипуляцию сознанием человека с целью сформировать стиль жизни, где курение является нормой, или даже чем-то предпочтительным.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Настоящий-детектив-True-detective-Раст-Коул-курит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6050" y="3500438"/>
            <a:ext cx="4500594" cy="2797869"/>
          </a:xfrm>
          <a:prstGeom prst="rect">
            <a:avLst/>
          </a:prstGeom>
        </p:spPr>
      </p:pic>
    </p:spTree>
  </p:cSld>
  <p:clrMapOvr>
    <a:masterClrMapping/>
  </p:clrMapOvr>
  <p:transition>
    <p:wedg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u="sng" dirty="0" smtClean="0">
                <a:solidFill>
                  <a:schemeClr val="tx1"/>
                </a:solidFill>
                <a:latin typeface="Monotype Corsiva" pitchFamily="66" charset="0"/>
              </a:rPr>
              <a:t>Чтобы попасть в зависимость от курения, ребенку хватает всего 7 </a:t>
            </a:r>
            <a:r>
              <a:rPr lang="ru-RU" u="sng" dirty="0" smtClean="0">
                <a:solidFill>
                  <a:schemeClr val="tx1"/>
                </a:solidFill>
                <a:latin typeface="Monotype Corsiva" pitchFamily="66" charset="0"/>
              </a:rPr>
              <a:t>сигарет!!!</a:t>
            </a:r>
            <a:endParaRPr lang="ru-RU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pic>
        <p:nvPicPr>
          <p:cNvPr id="4" name="Содержимое 3" descr="artWhite_1024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714612" y="1643050"/>
            <a:ext cx="3412489" cy="4873625"/>
          </a:xfrm>
        </p:spPr>
      </p:pic>
    </p:spTree>
  </p:cSld>
  <p:clrMapOvr>
    <a:masterClrMapping/>
  </p:clrMapOvr>
  <p:transition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296974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u="sng" dirty="0" smtClean="0">
                <a:solidFill>
                  <a:srgbClr val="002060"/>
                </a:solidFill>
                <a:latin typeface="Monotype Corsiva" pitchFamily="66" charset="0"/>
              </a:rPr>
              <a:t>самое лучшее средство профилактики курения – никогда не начинать курить!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sNKlyS0eoyQ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356104" y="2336800"/>
            <a:ext cx="3669792" cy="3657600"/>
          </a:xfrm>
        </p:spPr>
      </p:pic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Скрытая правда о курении. Профилактика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табакокурения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Содержимое 8" descr="kurenie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857752" y="2928934"/>
            <a:ext cx="3238500" cy="2774955"/>
          </a:xfrm>
        </p:spPr>
      </p:pic>
    </p:spTree>
  </p:cSld>
  <p:clrMapOvr>
    <a:masterClrMapping/>
  </p:clrMapOvr>
  <p:transition>
    <p:wipe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208279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Monotype Corsiva" pitchFamily="66" charset="0"/>
              </a:rPr>
              <a:t>Курение табака </a:t>
            </a:r>
            <a:r>
              <a:rPr lang="ru-RU" dirty="0" smtClean="0">
                <a:solidFill>
                  <a:schemeClr val="tx1"/>
                </a:solidFill>
                <a:latin typeface="Monotype Corsiva" pitchFamily="66" charset="0"/>
              </a:rPr>
              <a:t>– это привычка, заключающаяся во вдыхании дыма тлеющего табака.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Содержимое 5" descr="0_50d82_ea1f40d6_M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418831" y="3000375"/>
            <a:ext cx="3544337" cy="3473450"/>
          </a:xfrm>
        </p:spPr>
      </p:pic>
    </p:spTree>
  </p:cSld>
  <p:clrMapOvr>
    <a:masterClrMapping/>
  </p:clrMapOvr>
  <p:transition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 smtClean="0">
                <a:solidFill>
                  <a:schemeClr val="tx1"/>
                </a:solidFill>
              </a:rPr>
              <a:t>Основные причины курения подростков:</a:t>
            </a:r>
            <a:endParaRPr lang="ru-RU" i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Подражание другим школьникам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Чувство новизны, интереса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Желание казаться взрослыми, самостоятельными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девушек приобщение к курению часто связано с кокетством, стремлением к оригинальности, желанием нравиться юношам.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Monotype Corsiva" pitchFamily="66" charset="0"/>
              </a:rPr>
              <a:t/>
            </a:r>
            <a:br>
              <a:rPr lang="ru-RU" b="1" dirty="0" smtClean="0">
                <a:solidFill>
                  <a:schemeClr val="tx1"/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Monotype Corsiva" pitchFamily="66" charset="0"/>
              </a:rPr>
              <a:t/>
            </a:r>
            <a:br>
              <a:rPr lang="ru-RU" b="1" dirty="0" smtClean="0">
                <a:solidFill>
                  <a:schemeClr val="tx1"/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Monotype Corsiva" pitchFamily="66" charset="0"/>
              </a:rPr>
              <a:t/>
            </a:r>
            <a:br>
              <a:rPr lang="ru-RU" b="1" dirty="0" smtClean="0">
                <a:solidFill>
                  <a:schemeClr val="tx1"/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Monotype Corsiva" pitchFamily="66" charset="0"/>
              </a:rPr>
              <a:t/>
            </a:r>
            <a:br>
              <a:rPr lang="ru-RU" b="1" dirty="0" smtClean="0">
                <a:solidFill>
                  <a:schemeClr val="tx1"/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Monotype Corsiva" pitchFamily="66" charset="0"/>
              </a:rPr>
              <a:t/>
            </a:r>
            <a:br>
              <a:rPr lang="ru-RU" b="1" dirty="0" smtClean="0">
                <a:solidFill>
                  <a:schemeClr val="tx1"/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Monotype Corsiva" pitchFamily="66" charset="0"/>
              </a:rPr>
              <a:t>Зачем </a:t>
            </a:r>
            <a:r>
              <a:rPr lang="ru-RU" b="1" dirty="0" smtClean="0">
                <a:solidFill>
                  <a:schemeClr val="tx1"/>
                </a:solidFill>
                <a:latin typeface="Monotype Corsiva" pitchFamily="66" charset="0"/>
              </a:rPr>
              <a:t>был придуман сигаретный фильтр?</a:t>
            </a:r>
            <a:r>
              <a:rPr lang="ru-RU" dirty="0" smtClean="0">
                <a:solidFill>
                  <a:schemeClr val="tx1"/>
                </a:solidFill>
                <a:latin typeface="Monotype Corsiva" pitchFamily="66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Monotype Corsiva" pitchFamily="66" charset="0"/>
              </a:rPr>
            </a:br>
            <a:endParaRPr lang="ru-RU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indent="274320"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Сигаретный фильтр был придуман, чтобы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создать иллюзию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более безопасного курения. Это способ манипуляции, чтобы люди начинали и не бросали курить.</a:t>
            </a:r>
          </a:p>
          <a:p>
            <a:endParaRPr lang="ru-RU" dirty="0"/>
          </a:p>
        </p:txBody>
      </p:sp>
      <p:pic>
        <p:nvPicPr>
          <p:cNvPr id="4" name="Рисунок 3" descr="курение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20" y="2928934"/>
            <a:ext cx="4762500" cy="3571875"/>
          </a:xfrm>
          <a:prstGeom prst="rect">
            <a:avLst/>
          </a:prstGeom>
        </p:spPr>
      </p:pic>
    </p:spTree>
  </p:cSld>
  <p:clrMapOvr>
    <a:masterClrMapping/>
  </p:clrMapOvr>
  <p:transition>
    <p:wedg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86847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Monotype Corsiva" pitchFamily="66" charset="0"/>
              </a:rPr>
              <a:t>Безопаснее ли, по-вашему, «легкие» сигареты, чем обычные? Зачем их придумали?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357430"/>
            <a:ext cx="7467600" cy="4116522"/>
          </a:xfrm>
        </p:spPr>
        <p:txBody>
          <a:bodyPr/>
          <a:lstStyle/>
          <a:p>
            <a:pPr marL="0" indent="274320" algn="ctr">
              <a:buNone/>
            </a:pPr>
            <a:r>
              <a:rPr lang="ru-RU" dirty="0" smtClean="0"/>
              <a:t>«Легкие» сигареты так же опасны, как и обычные. Это рекламный ход табачных компаний. Уменьшение количества смол и никотина не снижает риски заболеваний и не уменьшает зависимость. «Легкие» сигареты вводят курильщика в иллюзию – он думает, что курит «более безопасные» сигареты, но при этом вред от курения не уменьшается, а курильщик продолжает платить деньги производителям сигарет.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36841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/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  <a:latin typeface="Monotype Corsiva" pitchFamily="66" charset="0"/>
              </a:rPr>
              <a:t>С </a:t>
            </a:r>
            <a:r>
              <a:rPr lang="ru-RU" b="1" dirty="0" smtClean="0">
                <a:solidFill>
                  <a:schemeClr val="tx1"/>
                </a:solidFill>
                <a:latin typeface="Monotype Corsiva" pitchFamily="66" charset="0"/>
              </a:rPr>
              <a:t>какой целью выпускают «тонкие» сигареты?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857364"/>
            <a:ext cx="7467600" cy="4616588"/>
          </a:xfrm>
        </p:spPr>
        <p:txBody>
          <a:bodyPr/>
          <a:lstStyle/>
          <a:p>
            <a:pPr marL="0" indent="27432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Их выпускают, чтобы втянуть в курение девушек и женщин. Производители пытаются создать стереотип о том, что курение – это модный атрибут, неотъемлемая часть красивого стиля жизни, что сигарета – это предмет, украшающий девушку или женщину.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smoking_glamu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60" y="3857628"/>
            <a:ext cx="4071966" cy="2698744"/>
          </a:xfrm>
          <a:prstGeom prst="rect">
            <a:avLst/>
          </a:prstGeom>
        </p:spPr>
      </p:pic>
    </p:spTree>
  </p:cSld>
  <p:clrMapOvr>
    <a:masterClrMapping/>
  </p:clrMapOvr>
  <p:transition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296974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Monotype Corsiva" pitchFamily="66" charset="0"/>
                <a:cs typeface="Times New Roman" pitchFamily="18" charset="0"/>
              </a:rPr>
              <a:t>Почему на пачке сигарет отсутствует надпись о составе?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071678"/>
            <a:ext cx="7467600" cy="4402274"/>
          </a:xfrm>
        </p:spPr>
        <p:txBody>
          <a:bodyPr/>
          <a:lstStyle/>
          <a:p>
            <a:pPr marL="0" indent="27432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Если производители будут писать состав, это отпугнет покупателя. Поэтому вместо перечня ядовитых веществ они пишут одно слово –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смола.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Что, по сути, является очередным обманом, созданным, чтобы заработать деньги на тех, кто курит.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20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4143380"/>
            <a:ext cx="3571900" cy="2428868"/>
          </a:xfrm>
          <a:prstGeom prst="rect">
            <a:avLst/>
          </a:prstGeom>
        </p:spPr>
      </p:pic>
      <p:pic>
        <p:nvPicPr>
          <p:cNvPr id="5" name="Рисунок 4" descr="smoking_58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3504" y="4000504"/>
            <a:ext cx="3020408" cy="2571768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Monotype Corsiva" pitchFamily="66" charset="0"/>
              </a:rPr>
              <a:t>Зачем в сигареты добавляют мочу животных?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274320"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Она усиливает действие никотина. Моча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защелачивает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табачный дым, и из-за этого никотин быстрее всасывается в кровь и попадает в головной мозг. Происходит очень быстрое привыкание к сигаретам, и быстрее наступает наркотическая зависимость от никотина.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vredkur604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56" y="3290886"/>
            <a:ext cx="4857490" cy="3567114"/>
          </a:xfrm>
          <a:prstGeom prst="rect">
            <a:avLst/>
          </a:prstGeom>
        </p:spPr>
      </p:pic>
    </p:spTree>
  </p:cSld>
  <p:clrMapOvr>
    <a:masterClrMapping/>
  </p:clrMapOvr>
  <p:transition>
    <p:wedg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41</TotalTime>
  <Words>684</Words>
  <Application>Microsoft Office PowerPoint</Application>
  <PresentationFormat>Экран (4:3)</PresentationFormat>
  <Paragraphs>36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Эркер</vt:lpstr>
      <vt:lpstr>      «Первая папироса – самая опасная, первый глоток табачного дыма – самый страшный, как и первая рюмка для будущего алкоголика»   «Табак задерживает рост у курящей молодежи»   Б. Сигал – доктор медицинских наук. </vt:lpstr>
      <vt:lpstr>Скрытая правда о курении. Профилактика табакокурения.</vt:lpstr>
      <vt:lpstr>Курение табака – это привычка, заключающаяся во вдыхании дыма тлеющего табака. </vt:lpstr>
      <vt:lpstr>Основные причины курения подростков:</vt:lpstr>
      <vt:lpstr>     Зачем был придуман сигаретный фильтр? </vt:lpstr>
      <vt:lpstr>Безопаснее ли, по-вашему, «легкие» сигареты, чем обычные? Зачем их придумали? </vt:lpstr>
      <vt:lpstr> С какой целью выпускают «тонкие» сигареты? </vt:lpstr>
      <vt:lpstr>Почему на пачке сигарет отсутствует надпись о составе? </vt:lpstr>
      <vt:lpstr>Зачем в сигареты добавляют мочу животных? </vt:lpstr>
      <vt:lpstr>Кто и зачем распространяет стикеры «продажа сигарет запрещена до 18 лет»? </vt:lpstr>
      <vt:lpstr>Почему из-за курения желтеют и разрушаются зубы?  </vt:lpstr>
      <vt:lpstr>В чем опасность пассивного курения? </vt:lpstr>
      <vt:lpstr>Почему от курения кожа становится дряблой, морщинистой и приобретает желтоватый оттенок? </vt:lpstr>
      <vt:lpstr>Почему курение часто приводит к рождению больных детей и бесплодию? </vt:lpstr>
      <vt:lpstr>Почему в кино или телесериалах присутствуют сцены с курением? </vt:lpstr>
      <vt:lpstr>Чтобы попасть в зависимость от курения, ребенку хватает всего 7 сигарет!!!</vt:lpstr>
      <vt:lpstr>самое лучшее средство профилактики курения – никогда не начинать курить!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«Первая папироса – самая опасная, первый глоток табачного дыма – самый страшный, как и первая рюмка для будущего алкоголика»   «Табак задерживает рост у курящей молодежи»   Б. Сигал – доктор медицинских наук. </dc:title>
  <dc:creator>DreamCatcherzzz</dc:creator>
  <cp:lastModifiedBy>DreamCatcherzzz</cp:lastModifiedBy>
  <cp:revision>10</cp:revision>
  <dcterms:created xsi:type="dcterms:W3CDTF">2016-02-02T14:29:21Z</dcterms:created>
  <dcterms:modified xsi:type="dcterms:W3CDTF">2016-02-02T15:10:43Z</dcterms:modified>
</cp:coreProperties>
</file>