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tatic1.repo.aif.ru/1/b6/357766/0203c2bc97bd24036b7b37cd0486fb1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static1.repo.aif.ru/1/e9/357764/7739b463958e254054e869fbc50809c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424936" cy="48965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4249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Раймонд </a:t>
            </a:r>
            <a:r>
              <a:rPr lang="ru-RU" dirty="0" err="1" smtClean="0">
                <a:solidFill>
                  <a:srgbClr val="002060"/>
                </a:solidFill>
              </a:rPr>
              <a:t>Ху</a:t>
            </a:r>
            <a:r>
              <a:rPr lang="ru-RU" dirty="0" smtClean="0">
                <a:solidFill>
                  <a:srgbClr val="002060"/>
                </a:solidFill>
              </a:rPr>
              <a:t> — художник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get_img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470119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60032" y="1412776"/>
            <a:ext cx="3744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 Калифорнии живет 25-тилетний художник Раймонд </a:t>
            </a:r>
            <a:r>
              <a:rPr lang="ru-RU" sz="2000" dirty="0" err="1" smtClean="0">
                <a:solidFill>
                  <a:schemeClr val="bg1"/>
                </a:solidFill>
              </a:rPr>
              <a:t>Ху</a:t>
            </a:r>
            <a:r>
              <a:rPr lang="ru-RU" sz="2000" dirty="0" smtClean="0">
                <a:solidFill>
                  <a:schemeClr val="bg1"/>
                </a:solidFill>
              </a:rPr>
              <a:t>. Он рисует, используя китайскую методику, тушью и акварелью на рисовой бумаге. Рисует Раймонд портреты животных — львов, тигров, ящериц, слонов, рыб, черепах, собак.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4174738541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99593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Майкл </a:t>
            </a:r>
            <a:r>
              <a:rPr lang="ru-RU" sz="3600" dirty="0" err="1" smtClean="0">
                <a:solidFill>
                  <a:srgbClr val="002060"/>
                </a:solidFill>
              </a:rPr>
              <a:t>Джургю</a:t>
            </a:r>
            <a:r>
              <a:rPr lang="ru-RU" sz="3600" dirty="0" smtClean="0">
                <a:solidFill>
                  <a:srgbClr val="002060"/>
                </a:solidFill>
              </a:rPr>
              <a:t> Джонсон — художник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michael-johnson-phot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1044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836712"/>
            <a:ext cx="40324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Художник из США, </a:t>
            </a:r>
            <a:r>
              <a:rPr lang="ru-RU" sz="2000" u="sng" dirty="0" err="1" smtClean="0">
                <a:solidFill>
                  <a:schemeClr val="bg1"/>
                </a:solidFill>
              </a:rPr>
              <a:t>Джургю</a:t>
            </a:r>
            <a:r>
              <a:rPr lang="ru-RU" sz="2000" u="sng" dirty="0" smtClean="0">
                <a:solidFill>
                  <a:schemeClr val="bg1"/>
                </a:solidFill>
              </a:rPr>
              <a:t> Джонсон Майкл </a:t>
            </a:r>
            <a:r>
              <a:rPr lang="ru-RU" sz="2000" dirty="0" smtClean="0">
                <a:solidFill>
                  <a:schemeClr val="bg1"/>
                </a:solidFill>
              </a:rPr>
              <a:t>родился с синдромом Дауна, но это не мешает ему создавать настоящие произведения искусства. Среди его работ — портреты, изображения животных, пейзажи. Чтобы иметь возможность помогать своим родным, он рисует не только по собственному вдохновению, но и выполняет заказы. Друзья помогли Майклу создать свои сайты, где он представляет не только свои картины, но и работы своих юных друзей-художников с синдромом Дауна. Майкл – участник и лауреат почти двух десятков различных художественных выставок.</a:t>
            </a:r>
          </a:p>
          <a:p>
            <a:endParaRPr lang="ru-RU" dirty="0"/>
          </a:p>
        </p:txBody>
      </p:sp>
      <p:pic>
        <p:nvPicPr>
          <p:cNvPr id="6" name="Рисунок 5" descr="Michaelstudi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475252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</a:rPr>
              <a:t>Пабло </a:t>
            </a:r>
            <a:r>
              <a:rPr lang="ru-RU" sz="3100" dirty="0" err="1" smtClean="0">
                <a:solidFill>
                  <a:srgbClr val="002060"/>
                </a:solidFill>
              </a:rPr>
              <a:t>Пинеда</a:t>
            </a:r>
            <a:r>
              <a:rPr lang="ru-RU" sz="3100" dirty="0" smtClean="0">
                <a:solidFill>
                  <a:srgbClr val="002060"/>
                </a:solidFill>
              </a:rPr>
              <a:t> — актёр, преподаватель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79acf32e5a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5616624" cy="35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443711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	У него есть диплом преподавателя, бакалавра искусств и диплом в области педагогической психологии. Пабло — первый в Европе человек с синдромом Дауна, получивший университетское образование. В будущем он хочет продолжать заниматься преподаванием, а не сниматься в кино.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Стефани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Гинз</a:t>
            </a:r>
            <a:r>
              <a:rPr lang="ru-RU" sz="2400" dirty="0" smtClean="0">
                <a:solidFill>
                  <a:srgbClr val="002060"/>
                </a:solidFill>
              </a:rPr>
              <a:t> — актриса, доктор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b33aca3f399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67687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411626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Times New Roman" pitchFamily="18" charset="0"/>
              </a:rPr>
              <a:t>	В своем первом фильме «Дуо»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Times New Roman" pitchFamily="18" charset="0"/>
              </a:rPr>
              <a:t>Стефани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Times New Roman" pitchFamily="18" charset="0"/>
              </a:rPr>
              <a:t> снялась в 12 лет. Фильм стал настоящей сенсацией. В 1996 году получил множество наград, среди которых премия Американской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Times New Roman" pitchFamily="18" charset="0"/>
              </a:rPr>
              <a:t>киноакадемии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Times New Roman" pitchFamily="18" charset="0"/>
              </a:rPr>
              <a:t>, Чикагского международного кинофестиваля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Times New Roman" pitchFamily="18" charset="0"/>
              </a:rPr>
              <a:t> и другие.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Times New Roman" pitchFamily="18" charset="0"/>
              </a:rPr>
              <a:t>Спустя много лет после выхода фильма,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Times New Roman" pitchFamily="18" charset="0"/>
              </a:rPr>
              <a:t>Стефани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Times New Roman" pitchFamily="18" charset="0"/>
              </a:rPr>
              <a:t> получила степень Доктора медицины в Университете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Times New Roman" pitchFamily="18" charset="0"/>
              </a:rPr>
              <a:t>Уолтера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Times New Roman" pitchFamily="18" charset="0"/>
              </a:rPr>
              <a:t> Джонсона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Times New Roman" pitchFamily="18" charset="0"/>
              </a:rPr>
              <a:t>Бетесде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Times New Roman" pitchFamily="18" charset="0"/>
              </a:rPr>
              <a:t>, штата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Times New Roman" pitchFamily="18" charset="0"/>
              </a:rPr>
              <a:t>Мариленд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ea typeface="Calibri" pitchFamily="34" charset="0"/>
                <a:cs typeface="Times New Roman" pitchFamily="18" charset="0"/>
              </a:rPr>
              <a:t>. В это время она была задействована в съемках рекламы и играла в двух театральных пьесах.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2060"/>
                </a:solidFill>
              </a:rPr>
              <a:t>Мария Нефедова — помощник педагога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63845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4609632" cy="381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4797152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chemeClr val="bg1"/>
                </a:solidFill>
              </a:rPr>
              <a:t>43-летняя Мария Нефедова живет в Москве, работает в благотворительном фонде «</a:t>
            </a:r>
            <a:r>
              <a:rPr lang="ru-RU" sz="2000" dirty="0" err="1" smtClean="0">
                <a:solidFill>
                  <a:schemeClr val="bg1"/>
                </a:solidFill>
              </a:rPr>
              <a:t>Даунсайд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Ап</a:t>
            </a:r>
            <a:r>
              <a:rPr lang="ru-RU" sz="2000" dirty="0" smtClean="0">
                <a:solidFill>
                  <a:schemeClr val="bg1"/>
                </a:solidFill>
              </a:rPr>
              <a:t>» помощником педагога. Маша помогает специалистам проводить групповые занятия для детей с синдромом Дауна. Она – единственный официально трудоустроенный человек с синдромом Дауна в России! Кроме работы в фонде, Маша исполняет главные роли в «Театре Простодушных» и играет на флейте.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_content______________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428396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</a:rPr>
              <a:t>Ия </a:t>
            </a:r>
            <a:r>
              <a:rPr lang="ru-RU" sz="2400" u="sng" dirty="0" err="1" smtClean="0">
                <a:solidFill>
                  <a:srgbClr val="002060"/>
                </a:solidFill>
              </a:rPr>
              <a:t>Саввина</a:t>
            </a:r>
            <a:r>
              <a:rPr lang="ru-RU" sz="2400" u="sng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стала первой публичной личностью, которая смогла открыто поднять проблему особенных детей и на своем примере показать, как за ними надо ухаживать.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133970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6085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oto_alfiya_kamilova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385762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Общественное объединение «Даун Синдром».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Объединение создало театр «Солнечные дети» — единственный в Беларуси для молодёжи с синдромом Дауна.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img.tyt.by/620x620s/n/02/4/olga_so_svoimi_dochkam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5905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37321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Ольга </a:t>
            </a:r>
            <a:r>
              <a:rPr lang="ru-RU" dirty="0" err="1" smtClean="0">
                <a:solidFill>
                  <a:schemeClr val="bg1"/>
                </a:solidFill>
              </a:rPr>
              <a:t>Шалковская</a:t>
            </a:r>
            <a:r>
              <a:rPr lang="ru-RU" dirty="0" smtClean="0">
                <a:solidFill>
                  <a:schemeClr val="bg1"/>
                </a:solidFill>
              </a:rPr>
              <a:t>, директор общественного объединения «Даун Синдром». Ольга — мама двух девочек с синдромом Дауна, одна из них — приёмная.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.tyt.by/620x620s/n/0a/9/repeticiya02_84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460851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.tyt.by/620x620s/n/00/8/repeticiya04_84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01008"/>
            <a:ext cx="550810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60032" y="418826"/>
            <a:ext cx="42839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ктриса Минского камерного драматического театра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Светлана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Яцевич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Светлана работает режиссёром «Солнечных детей»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более пяти лет. Она у руля театра. Сама пишет пьесы и сценарии.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rgbClr val="C00000"/>
                </a:solidFill>
              </a:rPr>
              <a:t>Давайте познакомимся</a:t>
            </a:r>
            <a:endParaRPr lang="ru-RU" sz="4400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4040188" cy="57606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Саша Метелица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92697"/>
            <a:ext cx="4041775" cy="648072"/>
          </a:xfrm>
        </p:spPr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Коля-Николя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7" name="Содержимое 6" descr="http://img.tyt.by/620x620s/n/0c/2/repeticiya14_sashka._szadi_-_kolya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02729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5521029"/>
            <a:ext cx="44279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Самый взрослый участник театра — Саша Метелица. Ему 35 лет. Первую половину дня он работает в приходе «Всех скорбящих Радость».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http://img.tyt.by/620x620s/n/07/b/repeticiya03_8446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42484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427984" y="5432890"/>
            <a:ext cx="45365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Ему 21 год. Без капли стеснения рассказывает, что хорошо двигается и танцует. Любит рисовать, слушать Билана. Театр тоже любит, но перед выступлениями волнуется.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Эвелина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Блёданс</a:t>
            </a:r>
            <a:r>
              <a:rPr lang="ru-RU" dirty="0" smtClean="0">
                <a:solidFill>
                  <a:srgbClr val="002060"/>
                </a:solidFill>
              </a:rPr>
              <a:t> в театре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http://img.tyt.by/620x620s/n/0b/f/evelina_bledans_i_solnechnye_det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70485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FF00"/>
                </a:solidFill>
                <a:latin typeface="+mn-lt"/>
              </a:rPr>
              <a:t>Этот день выбран не случайно. </a:t>
            </a:r>
            <a:endParaRPr lang="ru-RU" i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4048" y="1600200"/>
            <a:ext cx="3682752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Что такое синдром Дауна?</a:t>
            </a:r>
            <a:endParaRPr lang="ru-RU" sz="22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Синдром Дауна - самая распространённая генетическая аномалия.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По статистике, 1 младенец из 600-800 появляется на свет с синдромом Дауна. Это соотношение </a:t>
            </a:r>
            <a:r>
              <a:rPr lang="ru-RU" sz="2000" u="sng" dirty="0" smtClean="0">
                <a:solidFill>
                  <a:schemeClr val="bg1"/>
                </a:solidFill>
              </a:rPr>
              <a:t>одинаково </a:t>
            </a:r>
            <a:r>
              <a:rPr lang="ru-RU" sz="2000" dirty="0" smtClean="0">
                <a:solidFill>
                  <a:schemeClr val="bg1"/>
                </a:solidFill>
              </a:rPr>
              <a:t>в разных странах, климатических зонах, социальных слоях. Оно не зависит от образа жизни родителей, цвета кожи, национальности.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Ничьей вины в появлении лишней хромосомы нет.</a:t>
            </a:r>
          </a:p>
          <a:p>
            <a:pPr>
              <a:buNone/>
            </a:pPr>
            <a:r>
              <a:rPr lang="ru-RU" sz="2200" b="1" i="1" dirty="0" smtClean="0">
                <a:solidFill>
                  <a:srgbClr val="C00000"/>
                </a:solidFill>
              </a:rPr>
              <a:t>Синдром Дауна не является болезнью. 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дети даун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75252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Эвелина Бледан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3924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0-tub-by.yandex.net/i?id=7048483c8b7db198229999468785757b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96952"/>
            <a:ext cx="478802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0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«Каждый, невзирая на цвет кожи и возможности, имеет шанс работать. 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Так мы учимся друг у друга».</a:t>
            </a:r>
            <a:r>
              <a:rPr lang="ru-RU" sz="3600" b="1" i="1" dirty="0" smtClean="0">
                <a:solidFill>
                  <a:srgbClr val="C00000"/>
                </a:solidFill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72938"/>
            <a:ext cx="4680520" cy="52850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 </a:t>
            </a:r>
            <a:r>
              <a:rPr lang="ru-RU" sz="3600" i="1" dirty="0" smtClean="0">
                <a:solidFill>
                  <a:srgbClr val="FFFF00"/>
                </a:solidFill>
                <a:effectLst/>
                <a:latin typeface="Arial Black" pitchFamily="34" charset="0"/>
              </a:rPr>
              <a:t>Что</a:t>
            </a:r>
            <a:r>
              <a:rPr lang="ru-RU" sz="3600" i="1" dirty="0" smtClean="0">
                <a:solidFill>
                  <a:srgbClr val="FFFF00"/>
                </a:solidFill>
                <a:latin typeface="Arial Black" pitchFamily="34" charset="0"/>
              </a:rPr>
              <a:t> является причиной появления синдрома Дауна и как он распознается?</a:t>
            </a: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endParaRPr lang="ru-RU" sz="3600" dirty="0"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Причина, по которой это происходит, до сих пор не выяснена.  </a:t>
            </a: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s://www.temalist.ru/photo/2000/1400/1332/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1885950" cy="2514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blog.sololaki.ru/wp-content/uploads/2304863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13176"/>
            <a:ext cx="2391847" cy="15906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24doctor.info/wp-content/uploads/2016/08/video-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2142" y="2519362"/>
            <a:ext cx="2739716" cy="18192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shapeofbehavior.com/images/blog/blog-images/down_syndrome_boy_playgroun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509120"/>
            <a:ext cx="1656184" cy="21406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nayn.co/wp-content/uploads/2016/12/image_11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941168"/>
            <a:ext cx="2554269" cy="17049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420888"/>
            <a:ext cx="2965035" cy="20162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История Ники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Маленькая Ника с мамо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Ника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38884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и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437112"/>
            <a:ext cx="403244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Ника с мамо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421196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ика и Саш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8884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Ника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492896"/>
            <a:ext cx="4860032" cy="389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55976" y="404664"/>
            <a:ext cx="4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Сегодня фонд «</a:t>
            </a:r>
            <a:r>
              <a:rPr lang="ru-RU" sz="2400" b="1" dirty="0" err="1" smtClean="0">
                <a:solidFill>
                  <a:srgbClr val="C00000"/>
                </a:solidFill>
              </a:rPr>
              <a:t>Даунсайд</a:t>
            </a:r>
            <a:r>
              <a:rPr lang="ru-RU" sz="2400" b="1" dirty="0" smtClean="0">
                <a:solidFill>
                  <a:srgbClr val="C00000"/>
                </a:solidFill>
              </a:rPr>
              <a:t> </a:t>
            </a:r>
            <a:r>
              <a:rPr lang="ru-RU" sz="2400" b="1" dirty="0" err="1" smtClean="0">
                <a:solidFill>
                  <a:srgbClr val="C00000"/>
                </a:solidFill>
              </a:rPr>
              <a:t>Ап</a:t>
            </a:r>
            <a:r>
              <a:rPr lang="ru-RU" sz="2400" b="1" dirty="0" smtClean="0">
                <a:solidFill>
                  <a:srgbClr val="C00000"/>
                </a:solidFill>
              </a:rPr>
              <a:t>» бесплатно помогает почти 5000 детей и их семей со всей России.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Arial Black" pitchFamily="34" charset="0"/>
              </a:rPr>
              <a:t>Люди с синдромом Дауна, которые достигли больше, чем мы</a:t>
            </a:r>
            <a:endParaRPr lang="ru-RU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u="sng" dirty="0" smtClean="0">
                <a:solidFill>
                  <a:srgbClr val="002060"/>
                </a:solidFill>
              </a:rPr>
              <a:t>Андрей Востриков </a:t>
            </a:r>
            <a:r>
              <a:rPr lang="ru-RU" sz="2000" b="1" dirty="0" smtClean="0">
                <a:solidFill>
                  <a:srgbClr val="002060"/>
                </a:solidFill>
              </a:rPr>
              <a:t>– чемпион России и мира по спортивной гимнастике. На Играх он был единственным гимнастом с синдромом Дауна, представлявшим Россию. Обладатель 4 золотых и 2 серебряных медалей.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" name="Рисунок 2" descr="Воронежский гимнаст с синдромом Дауна завоевал 4 «золота» в Итал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cluebits.com/img/2015/12/b2057e057d1ac9f3129718b8a0f4d87767abbade_smal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24744"/>
            <a:ext cx="228143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22.ria.ru/images/29781/86/2978186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132856"/>
            <a:ext cx="2516882" cy="326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686800" cy="32403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>
                <a:solidFill>
                  <a:schemeClr val="bg1"/>
                </a:solidFill>
              </a:rPr>
              <a:t>	До этих «самых важных» олимпийских медалей было более10 лет упорных тренировок. Вместе с тренером, Павлом Королевым они учились побеждать особенности врожденной генетической патологии.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dirty="0" smtClean="0"/>
              <a:t> </a:t>
            </a:r>
            <a:r>
              <a:rPr lang="ru-RU" sz="2000" u="sng" dirty="0" smtClean="0">
                <a:solidFill>
                  <a:schemeClr val="bg1"/>
                </a:solidFill>
              </a:rPr>
              <a:t>Павел Королев, тренер: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«У таких людей слабо развита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память и координация движений.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И то, что в большой гимнастике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обычно учат за месяц-два,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мы учим годами.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Забываем, повторяем,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возвращаемся назад».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riavrn.ru/upload/preview/a/f/5/af5dba03fdffda88b98cd0a48a8bd7d3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4608512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hukcha.net/uploads/posts/2016-07/1469177021_gimnast_voronej_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576" y="1124744"/>
            <a:ext cx="3816424" cy="262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hukcha.net/uploads/posts/2016-07/1469176975_gimnast_voronej_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77072"/>
            <a:ext cx="3888432" cy="255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</a:rPr>
              <a:t>Мгер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Миносян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836712"/>
            <a:ext cx="3960440" cy="5472648"/>
          </a:xfrm>
        </p:spPr>
        <p:txBody>
          <a:bodyPr/>
          <a:lstStyle/>
          <a:p>
            <a:pPr marL="18000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Сейчас мою посуду, потом стану поваром</a:t>
            </a: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img-fotki.yandex.ru/get/16102/310023662.f4d/0_1886fa_cee94779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3690293" cy="260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-fotki.yandex.ru/get/4/310023662.f4d/0_1886fc_76cbe2ce_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92896"/>
            <a:ext cx="5004048" cy="322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212977"/>
            <a:ext cx="406794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 идеей устроить в отель человека с синдромом Дауна выступил главный менеджер «Ренессанс-Минск». Датчанин </a:t>
            </a:r>
            <a:r>
              <a:rPr lang="ru-RU" sz="2000" dirty="0" err="1" smtClean="0">
                <a:solidFill>
                  <a:schemeClr val="bg1"/>
                </a:solidFill>
              </a:rPr>
              <a:t>Жеспер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Францл</a:t>
            </a:r>
            <a:r>
              <a:rPr lang="ru-RU" sz="2000" dirty="0" smtClean="0">
                <a:solidFill>
                  <a:schemeClr val="bg1"/>
                </a:solidFill>
              </a:rPr>
              <a:t>, когда еще работал в Дании, увидел передачу, как таких людей трудоустраивают компании у него на родине. Он решил, что и в его компании также будут работать люди с синдромом Дауна.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Алтайская пловчиха стала бронзовым призером Европейских летних Специальных Олимпийских игр.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1caa8d0bb436b14d8b13b9c820ce44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9685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 Фото: из социальных сет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852936"/>
            <a:ext cx="4139952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3" y="3244334"/>
            <a:ext cx="194421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>
              <a:solidFill>
                <a:schemeClr val="bg1"/>
              </a:solidFill>
            </a:endParaRPr>
          </a:p>
          <a:p>
            <a:endParaRPr lang="ru-RU" u="sng" dirty="0" smtClean="0">
              <a:solidFill>
                <a:schemeClr val="bg1"/>
              </a:solidFill>
            </a:endParaRPr>
          </a:p>
          <a:p>
            <a:endParaRPr lang="ru-RU" u="sng" dirty="0" smtClean="0">
              <a:solidFill>
                <a:schemeClr val="bg1"/>
              </a:solidFill>
            </a:endParaRPr>
          </a:p>
          <a:p>
            <a:endParaRPr lang="ru-RU" u="sng" dirty="0" smtClean="0">
              <a:solidFill>
                <a:schemeClr val="bg1"/>
              </a:solidFill>
            </a:endParaRPr>
          </a:p>
          <a:p>
            <a:endParaRPr lang="ru-RU" u="sng" dirty="0" smtClean="0">
              <a:solidFill>
                <a:schemeClr val="bg1"/>
              </a:solidFill>
            </a:endParaRPr>
          </a:p>
          <a:p>
            <a:r>
              <a:rPr lang="ru-RU" sz="2400" b="1" i="1" u="sng" dirty="0" smtClean="0">
                <a:solidFill>
                  <a:schemeClr val="bg1"/>
                </a:solidFill>
              </a:rPr>
              <a:t>Мария </a:t>
            </a:r>
            <a:r>
              <a:rPr lang="ru-RU" sz="2400" b="1" i="1" u="sng" dirty="0" err="1" smtClean="0">
                <a:solidFill>
                  <a:schemeClr val="bg1"/>
                </a:solidFill>
              </a:rPr>
              <a:t>Ланговая</a:t>
            </a:r>
            <a:r>
              <a:rPr lang="ru-RU" sz="2400" b="1" i="1" u="sng" dirty="0" smtClean="0">
                <a:solidFill>
                  <a:schemeClr val="bg1"/>
                </a:solidFill>
              </a:rPr>
              <a:t>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316</TotalTime>
  <Words>399</Words>
  <Application>Microsoft Office PowerPoint</Application>
  <PresentationFormat>Экран 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Слайд 1</vt:lpstr>
      <vt:lpstr>Этот день выбран не случайно. </vt:lpstr>
      <vt:lpstr> Что является причиной появления синдрома Дауна и как он распознается? </vt:lpstr>
      <vt:lpstr>История Ники </vt:lpstr>
      <vt:lpstr>Слайд 5</vt:lpstr>
      <vt:lpstr>Люди с синдромом Дауна, которые достигли больше, чем мы</vt:lpstr>
      <vt:lpstr> До этих «самых важных» олимпийских медалей было более10 лет упорных тренировок. Вместе с тренером, Павлом Королевым они учились побеждать особенности врожденной генетической патологии.  Павел Королев, тренер:  «У таких людей слабо развита  память и координация движений.  И то, что в большой гимнастике  обычно учат за месяц-два,  мы учим годами.  Забываем, повторяем,  возвращаемся назад».  </vt:lpstr>
      <vt:lpstr>Мгер Миносян </vt:lpstr>
      <vt:lpstr>Алтайская пловчиха стала бронзовым призером Европейских летних Специальных Олимпийских игр.  </vt:lpstr>
      <vt:lpstr>Раймонд Ху — художник </vt:lpstr>
      <vt:lpstr>Майкл Джургю Джонсон — художник </vt:lpstr>
      <vt:lpstr>Пабло Пинеда — актёр, преподаватель </vt:lpstr>
      <vt:lpstr>Стефани Гинз — актриса, доктор </vt:lpstr>
      <vt:lpstr>Мария Нефедова — помощник педагога </vt:lpstr>
      <vt:lpstr>Ия Саввина стала первой публичной личностью, которая смогла открыто поднять проблему особенных детей и на своем примере показать, как за ними надо ухаживать.</vt:lpstr>
      <vt:lpstr>Общественное объединение «Даун Синдром». </vt:lpstr>
      <vt:lpstr>Слайд 17</vt:lpstr>
      <vt:lpstr>Давайте познакомимся</vt:lpstr>
      <vt:lpstr>Эвелина Блёданс в театре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Alena</dc:creator>
  <cp:lastModifiedBy>Alena</cp:lastModifiedBy>
  <cp:revision>5</cp:revision>
  <dcterms:created xsi:type="dcterms:W3CDTF">2017-03-16T10:01:36Z</dcterms:created>
  <dcterms:modified xsi:type="dcterms:W3CDTF">2019-03-19T09:04:49Z</dcterms:modified>
</cp:coreProperties>
</file>