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igpicture.ru/?p=385718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igpicture.ru/?p=328306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904656" cy="38164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6941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Учитесь разговаривать сердцем</a:t>
            </a:r>
            <a:endParaRPr lang="ru-RU" sz="6000" i="1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213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Марк </a:t>
            </a: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Инглис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Новозеландец  в 2006-м году 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покорил Эверест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, за двадцать лет до этого лишившись обеих ног. Альпинист отморозил их в одной из предыдущих экспедиций, но не расстался со своей мечтой об Эвересте и осуществил восхождение на вершину, с трудом поддающуюся даже "обычным" людям.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mg.tyt.by/620x620s/n/fotofact/03/5/nonstandard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60849"/>
            <a:ext cx="626469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g.tyt.by/620x620s/n/fotofact/02/c/nonstandard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0445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4008" y="0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Лиззи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Веласкес 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Родилась с редчайшим синдромом, из-за которого у нее полностью отсутствует жировая ткань. Доказала всему миру, что необязательно быть красавицей, чтобы вдохновлять людей. Она уже выпустила две книги и успешно выступает с мотивационными речами.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739919_img_2235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228457" cy="398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599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Саша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Авдевич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, г.Лида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Создал реабилитационный зал для инвалидов, разместив в небольшой комнате у бассейна собственные тренажеры.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Саша разбился на спортивном мотоцикле.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" y="7838"/>
            <a:ext cx="8820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небольшом реабилитационном зале спорткомплекса есть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вертикализатор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тренажер, позволяющий «встать» на ноги;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параподиум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«специальная штука, чтобы ходить»;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есть тренажер для пресса, придуманный самим Сашей.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    ÐÐ°Ðº Ð¿Ð¾Ð»ÑÐ·Ð¾Ð²Ð°ÑÑÑÑ ÑÑÐµÐ½Ð°Ð¶ÐµÑÐ°Ð¼Ð¸, Ð¡Ð°ÑÐ° ÐÐ²Ð´ÐµÐ²Ð¸Ñ ÑÐµÐ³ÑÐ»ÑÑÐ½Ð¾ Ð´ÐµÐ¼Ð¾Ð½ÑÑÑÐ¸ÑÑÐµÑ Ð² ÑÐ²Ð¾ÐµÐ¼ Ð±Ð»Ð¾Ð³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85192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    ÐÐµÐ»Ð¾ÑÑÐµÐ½Ð°Ð¶ÐµÑ - Ð¾Ð´Ð½Ð¾ Ð¸Ð· ÑÐ°Ð¼ÑÑ Ð²Ð°Ð¶Ð½ÑÑ ÑÐµÐ°Ð±Ð¸Ð»Ð¸ÑÐ°ÑÐ¸Ð¾Ð½Ð½ÑÑ ÑÑÑÑÐ¾Ð¹ÑÑÐ² Ð´Ð»Ñ Ð¸Ð½Ð²Ð°Ð»Ð¸Ð´Ð¾Ð²-ÐºÐ¾Ð»ÑÑÐ¾ÑÐ½Ð¸ÐºÐ¾Ð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860032" cy="398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   Ð¡Ð°ÑÐ° ÐÐ²Ð´ÐµÐ²Ð¸Ñ Ð¸ ÑÑÐ½Ð´Ð±Ð°Ð¹Ðº, Ð½Ð° ÐºÐ¾ÑÐ¾ÑÐ¾Ð¼ Ð¾Ð½ Ð¿Ð¾ÐºÐ¾ÑÐ¸Ð» ÐÐ²ÑÐ¾Ð¿Ñ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301646"/>
            <a:ext cx="5940425" cy="455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 меня интересовал туризм, очень интересовали самостоятельные путешествия». </a:t>
            </a:r>
          </a:p>
          <a:p>
            <a:endParaRPr lang="ru-RU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Хэндбайк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специальный велосипед, который управляется при помощи рук. 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Хэндбайки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основном для спорта.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yky.org/uploads/image/file/40450/_______________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897629"/>
            <a:ext cx="5940425" cy="396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2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Ардынов</a:t>
            </a:r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потерял зрение будучи уже взрослым парнем, однако ему удаётся заниматься спортом, работать и растить сына. </a:t>
            </a:r>
          </a:p>
          <a:p>
            <a:pPr algn="ctr"/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полностью лишился зрения, когда мне было 23 года. Рос обычным мальчишкой, жил в поселке </a:t>
            </a:r>
            <a:r>
              <a:rPr lang="ru-RU" sz="20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Мазлово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недалеко от Витебска.» </a:t>
            </a:r>
          </a:p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Работает на предприятии «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БелТИЗ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Белорусское товарищество инвалидов по зрению, ведущий производитель светильников и </a:t>
            </a:r>
            <a:r>
              <a:rPr lang="ru-RU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электроустановочных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изделий ).</a:t>
            </a:r>
          </a:p>
          <a:p>
            <a:endParaRPr lang="ru-RU" sz="20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ewsgomel.by/upload/iblock/341/3418d24f5ef354dbc3b6c39e76ca87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288" y="1412776"/>
            <a:ext cx="6408712" cy="45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Самых успешных людей в инвалидной коляске выбрали на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Гомельщине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924942"/>
            <a:ext cx="269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«Что бы ни случилось, не опускайте руки».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904656" cy="38164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6941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Учитесь разговаривать сердцем</a:t>
            </a:r>
            <a:endParaRPr lang="ru-RU" sz="6000" i="1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694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3 декабря – день сильных духом людей.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День тех, кого не сломила судьба и определённые обстоятельства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6187577" cy="38610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445765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1992 году Генеральная Ассамблея ООН провозгласила 3 декабря Международным днем инвалидов. Это еще одна возможность обратить внимание на проблемы людей, волею судьбы имеющих слабое здоровье, нуждающихся в особой помощи и поддержке.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68235"/>
            <a:ext cx="2545085" cy="258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22050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Ник </a:t>
            </a:r>
            <a:r>
              <a:rPr lang="ru-RU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Вуйчич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родился с синдромом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Тетра-Амелия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редким наследственным заболеванием, приводящим к отсутствию четырех конечностей. В возрасте 10 лет он пытался утопиться в ванне, чтобы не доставлять больше своим близким неудобств. Сейчас Ник – один из самых известных и популярных мотивационных спикеров в мире, имеет красавицу-жену и сына. И одним своим существованием дает надежду на "нормальную" жизнь тысячам людей.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img.tyt.by/620x620s/n/fotofact/0c/f/nonstandard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5" y="2492896"/>
            <a:ext cx="478802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sochi.scapp.ru/wp-content/uploads/scapp_events/2016/02/3-2-1024x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283968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5773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Тейлор Моррис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история настоящей любви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облетела интернет год назад. Ветеран войны в Афганистане, подорвавшись на бомбе, потерял все конечности, но чудом остался жив. По возвращении домой его 23-летняя невеста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только не бросила любимого, но и помогла ему в буквальном смысле снова "встать на ноги", даже несмотря на то, что ног у него больше нет.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mg.tyt.by/620x620s/n/fotofact/01/f/nonstandard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3732793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5618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Джессика Лонг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Маленькой обитательнице иркутского приюта Тане Кирилловой повезло – в 13 месяцев ее, родившуюся без малых берцовых костей и костей стопы, усыновила американская семья. Так появилась Джессика Лонг – знаменитая пловчиха, обладательница 12 золотых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медалей и рекордсменка мира среди спортсменов без ног.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mg.tyt.by/620x620s/n/fotofact/01/8/nonstandard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590105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49289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Макарчук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руководитель проекта «У совы», создатель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школы для людей с ограниченными возможностями.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Макарчук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25 лет не может управлять своим телом: у него парализованы руки и ноги. Но это не мешает помимо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онлайн-курсов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быть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бизнес-тренером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подрабатывать системным администратором. Компьютером мужчина управляет при помощи голоса, благодаря специальной программе.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ctv.by/sites/default/files/inarticle/vlcsnap-2018-10-17-09h47m47s47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7"/>
            <a:ext cx="651621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63691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Анна Горчакова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руководитель школы танцев «Дар», волонтер общественного объединения «Республиканская ассоциация инвалидов-колясочников», инструктор по активной реабилитации, четырехкратная чемпионка мира по спортивным танцам на инвалидных колясках. В общей сложности у нее около 60 наград. К тому же Анна Горчакова — председатель правления Минской областной организации общественного объединения «Белорусское общество инвалидов», а теперь и обладательница высокого звания «Минчанин года — 2018».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minsknews.by/wp-content/uploads/2018/10/42382645_238853276791243_4570164409208406016_o-900x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76" y="2636912"/>
            <a:ext cx="5616624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2322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Анна Горчакова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u="sng" dirty="0" smtClean="0">
                <a:effectLst/>
                <a:latin typeface="Times New Roman" pitchFamily="18" charset="0"/>
                <a:cs typeface="Times New Roman" pitchFamily="18" charset="0"/>
              </a:rPr>
              <a:t>четырехкратная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чемпионка мира и </a:t>
            </a:r>
            <a:r>
              <a:rPr lang="ru-RU" sz="2000" u="sng" dirty="0" smtClean="0">
                <a:effectLst/>
                <a:latin typeface="Times New Roman" pitchFamily="18" charset="0"/>
                <a:cs typeface="Times New Roman" pitchFamily="18" charset="0"/>
              </a:rPr>
              <a:t>восьмикратная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чемпионка Европы по спортивным танцам на инвалидных колясках. Обладательница золотой медали чемпионата Республики Беларусь (2018). Имеет почти 60 наград международного уровня, в числе которых «золото» чемпионата мира (Бельгия, 2017), Кубка мира (Голландия, 2018). Лауреат международной премии «Филантроп» и премии «Гордость нации».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euroradio.fm/sites/default/files/styles/gallery_main/public/legacy_articles/miniatures/2015/07/shkolatancevnakolaskah.jpg?itok=LZlvt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68042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172</TotalTime>
  <Words>151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Учитесь разговаривать сердцем</vt:lpstr>
      <vt:lpstr>3 декабря – день сильных духом людей.  День тех, кого не сломила судьба и определённые обстоятельства</vt:lpstr>
      <vt:lpstr> В 1992 году Генеральная Ассамблея ООН провозгласила 3 декабря Международным днем инвалидов. Это еще одна возможность обратить внимание на проблемы людей, волею судьбы имеющих слабое здоровье, нуждающихся в особой помощи и поддержке.  </vt:lpstr>
      <vt:lpstr>   Ник Вуйчич родился с синдромом Тетра-Амелия – редким наследственным заболеванием, приводящим к отсутствию четырех конечностей. В возрасте 10 лет он пытался утопиться в ванне, чтобы не доставлять больше своим близким неудобств. Сейчас Ник – один из самых известных и популярных мотивационных спикеров в мире, имеет красавицу-жену и сына. И одним своим существованием дает надежду на "нормальную" жизнь тысячам людей.  </vt:lpstr>
      <vt:lpstr>Тейлор Моррис  Эта история настоящей любви облетела интернет год назад. Ветеран войны в Афганистане, подорвавшись на бомбе, потерял все конечности, но чудом остался жив. По возвращении домой его 23-летняя невеста Келли не только не бросила любимого, но и помогла ему в буквальном смысле снова "встать на ноги", даже несмотря на то, что ног у него больше нет.  </vt:lpstr>
      <vt:lpstr>Джессика Лонг  Маленькой обитательнице иркутского приюта Тане Кирилловой повезло – в 13 месяцев ее, родившуюся без малых берцовых костей и костей стопы, усыновила американская семья. Так появилась Джессика Лонг – знаменитая пловчиха, обладательница 12 золотых паралимпийских медалей и рекордсменка мира среди спортсменов без ног. </vt:lpstr>
      <vt:lpstr>Александр Макарчук, руководитель проекта «У совы», создатель IT-школы для людей с ограниченными возможностями.  Александр Макарчук с 25 лет не может управлять своим телом: у него парализованы руки и ноги. Но это не мешает помимо онлайн-курсов быть бизнес-тренером и подрабатывать системным администратором. Компьютером мужчина управляет при помощи голоса, благодаря специальной программе.    </vt:lpstr>
      <vt:lpstr> Анна Горчакова — руководитель школы танцев «Дар», волонтер общественного объединения «Республиканская ассоциация инвалидов-колясочников», инструктор по активной реабилитации, четырехкратная чемпионка мира по спортивным танцам на инвалидных колясках. В общей сложности у нее около 60 наград. К тому же Анна Горчакова — председатель правления Минской областной организации общественного объединения «Белорусское общество инвалидов», а теперь и обладательница высокого звания «Минчанин года — 2018». </vt:lpstr>
      <vt:lpstr>Анна Горчакова — четырехкратная чемпионка мира и восьмикратная чемпионка Европы по спортивным танцам на инвалидных колясках. Обладательница золотой медали чемпионата Республики Беларусь (2018). Имеет почти 60 наград международного уровня, в числе которых «золото» чемпионата мира (Бельгия, 2017), Кубка мира (Голландия, 2018). Лауреат международной премии «Филантроп» и премии «Гордость нации». </vt:lpstr>
      <vt:lpstr>Марк Инглис  Новозеландец  в 2006-м году покорил Эверест, за двадцать лет до этого лишившись обеих ног. Альпинист отморозил их в одной из предыдущих экспедиций, но не расстался со своей мечтой об Эвересте и осуществил восхождение на вершину, с трудом поддающуюся даже "обычным" людям.</vt:lpstr>
      <vt:lpstr>Слайд 11</vt:lpstr>
      <vt:lpstr>Слайд 12</vt:lpstr>
      <vt:lpstr>Слайд 13</vt:lpstr>
      <vt:lpstr>Слайд 14</vt:lpstr>
      <vt:lpstr>Слайд 15</vt:lpstr>
      <vt:lpstr>Слайд 16</vt:lpstr>
      <vt:lpstr>Учитесь разговаривать сердцем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Alena</dc:creator>
  <cp:lastModifiedBy>Alena</cp:lastModifiedBy>
  <cp:revision>6</cp:revision>
  <dcterms:created xsi:type="dcterms:W3CDTF">2018-11-30T10:09:26Z</dcterms:created>
  <dcterms:modified xsi:type="dcterms:W3CDTF">2018-12-02T14:15:28Z</dcterms:modified>
</cp:coreProperties>
</file>