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декабря Международный день инвалидов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1992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Ассамблея ООН провозгласила 3 декабря Международным днем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было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периодом повышения информированности и принятия мер в целях улучшения положения инвалидов и обеспечения для них равных возможностей.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79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танцевальном паркете трое: он, она и коляска. В этом танце третий – не лишний: без колясок многие не могут сделать и шагу. Тяжелые диагнозы после болезней и травм это отнюдь не приговор.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60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2420888"/>
            <a:ext cx="4896544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8144" y="1916832"/>
            <a:ext cx="2448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Макейчик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чемпионка Беларуси по танцам на инвалидных колясках: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Практически все детство и юность я протанцевала, поэтому, когда я села на инвалидную коляску, первый вопрос, который у меня возник: «Как же я буду танцевать?».</a:t>
            </a:r>
          </a:p>
        </p:txBody>
      </p:sp>
    </p:spTree>
    <p:extLst>
      <p:ext uri="{BB962C8B-B14F-4D97-AF65-F5344CB8AC3E}">
        <p14:creationId xmlns:p14="http://schemas.microsoft.com/office/powerpoint/2010/main" val="283751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5" y="817582"/>
            <a:ext cx="7952764" cy="2467402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err="1">
                <a:solidFill>
                  <a:srgbClr val="C00000"/>
                </a:solidFill>
              </a:rPr>
              <a:t>Паралимпийские</a:t>
            </a:r>
            <a:r>
              <a:rPr lang="ru-RU" sz="1600" b="1" i="1" dirty="0">
                <a:solidFill>
                  <a:srgbClr val="C00000"/>
                </a:solidFill>
              </a:rPr>
              <a:t> игры </a:t>
            </a:r>
            <a:r>
              <a:rPr lang="ru-RU" sz="1600" dirty="0"/>
              <a:t>– соревнования для спортсменов с ограниченными возможностями, проводятся с 1960 года. Идея проведения спортивных соревнований среди инвалидов принадлежала английскому  невропатологу и нейрохирургу Людвигу </a:t>
            </a:r>
            <a:r>
              <a:rPr lang="ru-RU" sz="1600" dirty="0" err="1"/>
              <a:t>Гуттману</a:t>
            </a:r>
            <a:r>
              <a:rPr lang="ru-RU" sz="1600" dirty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	</a:t>
            </a:r>
            <a:r>
              <a:rPr lang="ru-RU" sz="1600" dirty="0" smtClean="0"/>
              <a:t>В </a:t>
            </a:r>
            <a:r>
              <a:rPr lang="ru-RU" sz="1600" dirty="0"/>
              <a:t>1944 он основал медицинский центр для лечения повреждений спинного мозга в одном из госпиталей Великобритании. Позднее он стал основоположником международных Сток-</a:t>
            </a:r>
            <a:r>
              <a:rPr lang="ru-RU" sz="1600" dirty="0" err="1"/>
              <a:t>Мандевильских</a:t>
            </a:r>
            <a:r>
              <a:rPr lang="ru-RU" sz="1600" dirty="0"/>
              <a:t> игр, в которых участвовали люди с повреждениями опорно-двигательного аппарата. Эти игры и стали прототипом </a:t>
            </a:r>
            <a:r>
              <a:rPr lang="ru-RU" sz="1600" dirty="0" err="1"/>
              <a:t>Паралимпийских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99334" y="2996952"/>
            <a:ext cx="4369668" cy="32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2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195594"/>
          </a:xfrm>
        </p:spPr>
        <p:txBody>
          <a:bodyPr>
            <a:normAutofit fontScale="90000"/>
          </a:bodyPr>
          <a:lstStyle/>
          <a:p>
            <a:r>
              <a:rPr lang="ru-RU" sz="3100" dirty="0" err="1"/>
              <a:t>Паралимпийцы</a:t>
            </a:r>
            <a:r>
              <a:rPr lang="ru-RU" sz="3100" dirty="0"/>
              <a:t> подтверждают: </a:t>
            </a:r>
            <a:r>
              <a:rPr lang="ru-RU" sz="3100" b="1" i="1" dirty="0">
                <a:solidFill>
                  <a:srgbClr val="FF0000"/>
                </a:solidFill>
              </a:rPr>
              <a:t>сдаваться нельзя, даже если сильно досталось от жизни. </a:t>
            </a:r>
            <a:r>
              <a:rPr lang="ru-RU" sz="3100" b="1" i="1" dirty="0" smtClean="0">
                <a:solidFill>
                  <a:srgbClr val="FF0000"/>
                </a:solidFill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История </a:t>
            </a:r>
            <a:r>
              <a:rPr lang="ru-RU" sz="3100" dirty="0"/>
              <a:t>каждого спортсмена уникальна, и по праву вдохновляет и здоровых людей, и инвалидов. Представляем вашему вниманию несколько таких уникальных историй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38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1. Белорусская гребчиха и лыжница Людмила Волчек. На </a:t>
            </a:r>
            <a:r>
              <a:rPr lang="ru-RU" sz="2700" dirty="0" err="1"/>
              <a:t>Паралимпийских</a:t>
            </a:r>
            <a:r>
              <a:rPr lang="ru-RU" sz="2700" dirty="0"/>
              <a:t> играх-2012 завоевала бронзовую медаль в академической гребле.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2119313"/>
            <a:ext cx="4739828" cy="404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9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36815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-Иногда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наваливалось отчаяние, но рядом были такие люди, что я не могла вести себя по-другому, нежели бороться за свою жизнь. И я боролась, долго: мышцы пресса почувствовала только через год. Чтобы не тыкали пальцем, первое время выходили вечером, как темнело</a:t>
            </a:r>
            <a:r>
              <a:rPr lang="ru-RU" sz="1800" dirty="0"/>
              <a:t>…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2132856"/>
            <a:ext cx="45365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Российская пловчиха Олеся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Владыкина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Девушка стала обладательницей бронзовой медали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игр-2012 в Лондоне в плавании на 100 м на спине.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946" y="2119313"/>
            <a:ext cx="5087470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0720" cy="384238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764704"/>
            <a:ext cx="3889020" cy="5540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3842384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-Протез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сделала за свои деньги, но он был страшно неудобный, и я от него отказалась. Решила ходить как есть. Мне так комфортнее. А наше общество пусть привыкает к людям с ограниченными возможностями.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135278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Бразильский пловец Даниэль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Диас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Завоевал золото в финальном заплыве на 50 м вольным стилем среди мужчин на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играх в Лондоне.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72816"/>
            <a:ext cx="3456384" cy="46085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1700808"/>
            <a:ext cx="3429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Немецкий бегун Генрих Попов. В детстве спортсмен-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паралимпиец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русской фамилией мечтал стать футболистом, однако из-за злокачественной опухоли берцовой кости ему ампутировали ногу. Это обстоятельство не помешало Попову сделать успешную карьеру в спорте.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2132857"/>
            <a:ext cx="35283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4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Американский стрелок Мэтт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Штуцман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После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 в Лондоне Мэтт собирается принять участие в играх Олимпийских. Для этого придется сменить привычный блочный лук на классический, как требуют правила.</a:t>
            </a:r>
            <a:b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995" y="2119313"/>
            <a:ext cx="5237372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47551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Цели, ради которых этот день был провозглашен, — полное и равное соблюдение прав человека и участие инвалидов в жизни общества</a:t>
            </a:r>
            <a:r>
              <a:rPr lang="ru-RU" sz="3200" b="1" i="1" dirty="0" smtClean="0">
                <a:solidFill>
                  <a:srgbClr val="00B050"/>
                </a:solidFill>
              </a:rPr>
              <a:t>.</a:t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r>
              <a:rPr lang="ru-RU" sz="3200" b="1" i="1" dirty="0">
                <a:solidFill>
                  <a:srgbClr val="00B050"/>
                </a:solidFill>
              </a:rPr>
              <a:t/>
            </a:r>
            <a:br>
              <a:rPr lang="ru-RU" sz="3200" b="1" i="1" dirty="0">
                <a:solidFill>
                  <a:srgbClr val="00B050"/>
                </a:solidFill>
              </a:rPr>
            </a:b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128" y="3501008"/>
            <a:ext cx="244827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6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75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Американская легкоатлетка Татьяна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Макфадден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Татьяна – мировая рекордсменка в метании копья, играет в баскетбол и хоккей на льду (игроки передвигаются на специальных санках). Кроме того, девушка тренирует солдат, получивших увечья в Ираке. Любимая фраза Тани, которую она произносит по-русски, когда кто-то хочет ей помочь: «Я сама!».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118" y="2132856"/>
            <a:ext cx="4762500" cy="298132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4221088"/>
            <a:ext cx="4084712" cy="26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2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8355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принимаю свою жизнь как нечто должное. Она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драгоценна»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3692755"/>
            <a:ext cx="43204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объединение «Белорусское общество инвалидов»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ОО «</a:t>
            </a:r>
            <a:r>
              <a:rPr lang="ru-RU" i="1" dirty="0" err="1">
                <a:solidFill>
                  <a:srgbClr val="00B050"/>
                </a:solidFill>
              </a:rPr>
              <a:t>БелОИ</a:t>
            </a:r>
            <a:r>
              <a:rPr lang="ru-RU" i="1" dirty="0">
                <a:solidFill>
                  <a:srgbClr val="00B050"/>
                </a:solidFill>
              </a:rPr>
              <a:t>» способствует тому, что инвалиды не остаются один на один со своими проблемами, они сплачиваются, налаживаются дружеские связи. </a:t>
            </a:r>
            <a:endParaRPr lang="ru-RU" i="1" dirty="0" smtClean="0">
              <a:solidFill>
                <a:srgbClr val="00B050"/>
              </a:solidFill>
            </a:endParaRPr>
          </a:p>
          <a:p>
            <a:r>
              <a:rPr lang="ru-RU" i="1" dirty="0" smtClean="0">
                <a:solidFill>
                  <a:srgbClr val="00B050"/>
                </a:solidFill>
              </a:rPr>
              <a:t>Культурно-массовые </a:t>
            </a:r>
            <a:r>
              <a:rPr lang="ru-RU" i="1" dirty="0">
                <a:solidFill>
                  <a:srgbClr val="00B050"/>
                </a:solidFill>
              </a:rPr>
              <a:t>и спортивные мероприятия помогают им поверить в себя, проверить свои силы и возможности, и заодно они получают реабилитацию.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39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5925249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41-летний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программист из Жлобина без малого двадцать лет создает сайты для различных компаний, при этом он никогда не видел, как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выглядит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конечный результат его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88" y="2636912"/>
            <a:ext cx="4837080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Солнечные дети – так называют тех, кто родился с генетической аномалией – синдром Дауна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636912"/>
            <a:ext cx="4504531" cy="36036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64088" y="2690336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Мгер-</a:t>
            </a:r>
            <a:r>
              <a:rPr lang="ru-RU" dirty="0"/>
              <a:t>24 года, </a:t>
            </a:r>
            <a:r>
              <a:rPr lang="ru-RU" dirty="0" smtClean="0"/>
              <a:t> </a:t>
            </a:r>
            <a:r>
              <a:rPr lang="ru-RU" dirty="0"/>
              <a:t>трудовой стаж уже почти 6 </a:t>
            </a:r>
            <a:r>
              <a:rPr lang="ru-RU" dirty="0" smtClean="0"/>
              <a:t>лет.</a:t>
            </a:r>
            <a:endParaRPr lang="ru-RU" dirty="0"/>
          </a:p>
          <a:p>
            <a:r>
              <a:rPr lang="ru-RU" dirty="0"/>
              <a:t>М</a:t>
            </a:r>
            <a:r>
              <a:rPr lang="ru-RU" dirty="0" smtClean="0"/>
              <a:t>инчанин, </a:t>
            </a:r>
            <a:r>
              <a:rPr lang="ru-RU" dirty="0"/>
              <a:t>который с синдромом Дауна успешно работает в одном из люксовых гостиничных комплексов столицы.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934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 Беларуси около пятнадцати тысяч инвалидов по зрению. Примерно половина из них – не видит с рождения. И сделать их жизнь ярче, кроме гаджетов, может также каждый из нас. Хотя бы своим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участием.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Минске существует целый микрорайон для слабовидящих и незрячих. 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880" y="2708920"/>
            <a:ext cx="4891798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9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«Белой трости» 15 октября в мире. Он напоминает о проблемах людей с нарушением зрения.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880" y="2636912"/>
            <a:ext cx="4804833" cy="3603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556792"/>
            <a:ext cx="25922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кастинг народного проекта «Поющие города» Анастасия </a:t>
            </a:r>
            <a:r>
              <a:rPr lang="ru-RU" sz="1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Русович</a:t>
            </a:r>
            <a:r>
              <a:rPr lang="ru-RU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пришла по советам коллег, мол, такой талант должны увидеть и обязательно заметить. Как выяснилось, не зря. Симпатию судей буквально с первых нот Анастасия завоевала песней собственного сочинения. Музыкальный дар для нее – это своего рода вознаграждение. У нее врожденная патология зрения. Однако это не стало помехой творчеству.</a:t>
            </a:r>
          </a:p>
        </p:txBody>
      </p:sp>
    </p:spTree>
    <p:extLst>
      <p:ext uri="{BB962C8B-B14F-4D97-AF65-F5344CB8AC3E}">
        <p14:creationId xmlns:p14="http://schemas.microsoft.com/office/powerpoint/2010/main" val="302987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Несколько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лет назад я решилась написать телеграмму. Поздравить Александра Григорьевича с Новым годом.  Ждала и верила, что она придет.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636912"/>
            <a:ext cx="4504531" cy="3603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2060848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емья </a:t>
            </a:r>
            <a:r>
              <a:rPr lang="ru-RU" dirty="0" err="1"/>
              <a:t>Мощенских</a:t>
            </a:r>
            <a:r>
              <a:rPr lang="ru-RU" dirty="0"/>
              <a:t> получила от Главы Государства </a:t>
            </a:r>
            <a:r>
              <a:rPr lang="ru-RU" dirty="0" smtClean="0"/>
              <a:t> </a:t>
            </a:r>
            <a:r>
              <a:rPr lang="ru-RU" dirty="0"/>
              <a:t>двухкомнатную квартиру. </a:t>
            </a:r>
            <a:endParaRPr lang="ru-RU" dirty="0" smtClean="0"/>
          </a:p>
          <a:p>
            <a:r>
              <a:rPr lang="ru-RU" dirty="0" smtClean="0"/>
              <a:t>Теперь </a:t>
            </a:r>
            <a:r>
              <a:rPr lang="ru-RU" dirty="0"/>
              <a:t>Катя с удовольствием проводит по дому занимательные экскурсии.</a:t>
            </a:r>
          </a:p>
        </p:txBody>
      </p:sp>
    </p:spTree>
    <p:extLst>
      <p:ext uri="{BB962C8B-B14F-4D97-AF65-F5344CB8AC3E}">
        <p14:creationId xmlns:p14="http://schemas.microsoft.com/office/powerpoint/2010/main" val="219126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Эта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моя комната. Здесь все как надо. Диван, стол, чтобы уроки делать, заниматься. Все как нужно.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2420888"/>
            <a:ext cx="4506166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1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4F4F4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99</TotalTime>
  <Words>712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3 декабря Международный день инвалидов</vt:lpstr>
      <vt:lpstr>Цели, ради которых этот день был провозглашен, — полное и равное соблюдение прав человека и участие инвалидов в жизни общества.  </vt:lpstr>
      <vt:lpstr>Общественное объединение «Белорусское общество инвалидов»</vt:lpstr>
      <vt:lpstr>  41-летний программист из Жлобина без малого двадцать лет создает сайты для различных компаний, при этом он никогда не видел, как выглядит конечный результат его работы.  </vt:lpstr>
      <vt:lpstr>Солнечные дети – так называют тех, кто родился с генетической аномалией – синдром Дауна</vt:lpstr>
      <vt:lpstr>В Беларуси около пятнадцати тысяч инвалидов по зрению. Примерно половина из них – не видит с рождения. И сделать их жизнь ярче, кроме гаджетов, может также каждый из нас. Хотя бы своим участием.   В Минске существует целый микрорайон для слабовидящих и незрячих. </vt:lpstr>
      <vt:lpstr>День «Белой трости» 15 октября в мире. Он напоминает о проблемах людей с нарушением зрения. </vt:lpstr>
      <vt:lpstr>- Несколько лет назад я решилась написать телеграмму. Поздравить Александра Григорьевича с Новым годом.  Ждала и верила, что она придет. </vt:lpstr>
      <vt:lpstr>- Эта моя комната. Здесь все как надо. Диван, стол, чтобы уроки делать, заниматься. Все как нужно. </vt:lpstr>
      <vt:lpstr>На танцевальном паркете трое: он, она и коляска. В этом танце третий – не лишний: без колясок многие не могут сделать и шагу. Тяжелые диагнозы после болезней и травм это отнюдь не приговор. </vt:lpstr>
      <vt:lpstr>Паралимпийские игры – соревнования для спортсменов с ограниченными возможностями, проводятся с 1960 года. Идея проведения спортивных соревнований среди инвалидов принадлежала английскому  невропатологу и нейрохирургу Людвигу Гуттману.   В 1944 он основал медицинский центр для лечения повреждений спинного мозга в одном из госпиталей Великобритании. Позднее он стал основоположником международных Сток-Мандевильских игр, в которых участвовали люди с повреждениями опорно-двигательного аппарата. Эти игры и стали прототипом Паралимпийских. </vt:lpstr>
      <vt:lpstr>Паралимпийцы подтверждают: сдаваться нельзя, даже если сильно досталось от жизни.  История каждого спортсмена уникальна, и по праву вдохновляет и здоровых людей, и инвалидов. Представляем вашему вниманию несколько таких уникальных историй. </vt:lpstr>
      <vt:lpstr>1. Белорусская гребчиха и лыжница Людмила Волчек. На Паралимпийских играх-2012 завоевала бронзовую медаль в академической гребле. </vt:lpstr>
      <vt:lpstr>-Иногда наваливалось отчаяние, но рядом были такие люди, что я не могла вести себя по-другому, нежели бороться за свою жизнь. И я боролась, долго: мышцы пресса почувствовала только через год. Чтобы не тыкали пальцем, первое время выходили вечером, как темнело…</vt:lpstr>
      <vt:lpstr>Российская пловчиха Олеся Владыкина. Девушка стала обладательницей бронзовой медали Паралимпийских игр-2012 в Лондоне в плавании на 100 м на спине. </vt:lpstr>
      <vt:lpstr>Презентация PowerPoint</vt:lpstr>
      <vt:lpstr>Бразильский пловец Даниэль Диас. Завоевал золото в финальном заплыве на 50 м вольным стилем среди мужчин на Паралимпийских играх в Лондоне. </vt:lpstr>
      <vt:lpstr>Немецкий бегун Генрих Попов. В детстве спортсмен-паралимпиец с русской фамилией мечтал стать футболистом, однако из-за злокачественной опухоли берцовой кости ему ампутировали ногу. Это обстоятельство не помешало Попову сделать успешную карьеру в спорте.</vt:lpstr>
      <vt:lpstr>Американский стрелок Мэтт Штуцман. После Паралимпийских игр в Лондоне Мэтт собирается принять участие в играх Олимпийских. Для этого придется сменить привычный блочный лук на классический, как требуют правила. </vt:lpstr>
      <vt:lpstr>Американская легкоатлетка Татьяна Макфадден.  Татьяна – мировая рекордсменка в метании копья, играет в баскетбол и хоккей на льду (игроки передвигаются на специальных санках). Кроме того, девушка тренирует солдат, получивших увечья в Ираке. Любимая фраза Тани, которую она произносит по-русски, когда кто-то хочет ей помочь: «Я сама!». </vt:lpstr>
      <vt:lpstr>«Я не принимаю свою жизнь как нечто должное. Она драгоценна»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Международный день инвалидов</dc:title>
  <cp:lastModifiedBy>Admin</cp:lastModifiedBy>
  <cp:revision>11</cp:revision>
  <dcterms:modified xsi:type="dcterms:W3CDTF">2015-11-29T12:48:08Z</dcterms:modified>
</cp:coreProperties>
</file>