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53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70E0-5F3E-45F8-B9F8-BE127224B8AB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B0CC-7523-4BFF-85E4-0054D6BB1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1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70E0-5F3E-45F8-B9F8-BE127224B8AB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B0CC-7523-4BFF-85E4-0054D6BB1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8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70E0-5F3E-45F8-B9F8-BE127224B8AB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B0CC-7523-4BFF-85E4-0054D6BB1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2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70E0-5F3E-45F8-B9F8-BE127224B8AB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B0CC-7523-4BFF-85E4-0054D6BB1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3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70E0-5F3E-45F8-B9F8-BE127224B8AB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B0CC-7523-4BFF-85E4-0054D6BB1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11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70E0-5F3E-45F8-B9F8-BE127224B8AB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B0CC-7523-4BFF-85E4-0054D6BB1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74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70E0-5F3E-45F8-B9F8-BE127224B8AB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B0CC-7523-4BFF-85E4-0054D6BB1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9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70E0-5F3E-45F8-B9F8-BE127224B8AB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B0CC-7523-4BFF-85E4-0054D6BB1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79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70E0-5F3E-45F8-B9F8-BE127224B8AB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B0CC-7523-4BFF-85E4-0054D6BB1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5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70E0-5F3E-45F8-B9F8-BE127224B8AB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B0CC-7523-4BFF-85E4-0054D6BB1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65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70E0-5F3E-45F8-B9F8-BE127224B8AB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B0CC-7523-4BFF-85E4-0054D6BB1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7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970E0-5F3E-45F8-B9F8-BE127224B8AB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0B0CC-7523-4BFF-85E4-0054D6BB1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6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1382" r="2248" b="2041"/>
          <a:stretch/>
        </p:blipFill>
        <p:spPr>
          <a:xfrm rot="10800000">
            <a:off x="3511959" y="0"/>
            <a:ext cx="4776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6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"/>
          <a:stretch/>
        </p:blipFill>
        <p:spPr>
          <a:xfrm rot="16200000">
            <a:off x="2749538" y="-1298864"/>
            <a:ext cx="6855389" cy="945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92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1363" r="1884" b="2034"/>
          <a:stretch/>
        </p:blipFill>
        <p:spPr>
          <a:xfrm rot="16200000">
            <a:off x="2669088" y="-1299062"/>
            <a:ext cx="6850947" cy="946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6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1865" r="1328" b="272"/>
          <a:stretch/>
        </p:blipFill>
        <p:spPr>
          <a:xfrm rot="16200000">
            <a:off x="2766482" y="-1313813"/>
            <a:ext cx="6854568" cy="9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6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" t="1761" r="1119" b="2516"/>
          <a:stretch/>
        </p:blipFill>
        <p:spPr>
          <a:xfrm rot="10800000">
            <a:off x="1190444" y="0"/>
            <a:ext cx="9723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0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t="5157" r="2200" b="3145"/>
          <a:stretch/>
        </p:blipFill>
        <p:spPr>
          <a:xfrm rot="10800000">
            <a:off x="1362971" y="0"/>
            <a:ext cx="9492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67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3899" r="1851" b="3144"/>
          <a:stretch/>
        </p:blipFill>
        <p:spPr>
          <a:xfrm rot="10800000">
            <a:off x="1268083" y="-1"/>
            <a:ext cx="9539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41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t="3019" r="1689" b="1258"/>
          <a:stretch/>
        </p:blipFill>
        <p:spPr>
          <a:xfrm rot="10800000">
            <a:off x="1345718" y="0"/>
            <a:ext cx="9480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0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" r="944" b="1404"/>
          <a:stretch/>
        </p:blipFill>
        <p:spPr>
          <a:xfrm rot="16200000">
            <a:off x="2758351" y="-1218427"/>
            <a:ext cx="6853578" cy="929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2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" t="2118" b="1153"/>
          <a:stretch/>
        </p:blipFill>
        <p:spPr>
          <a:xfrm rot="16200000">
            <a:off x="2533365" y="-1314016"/>
            <a:ext cx="6863604" cy="948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99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" t="1236" r="750" b="2160"/>
          <a:stretch/>
        </p:blipFill>
        <p:spPr>
          <a:xfrm rot="16200000">
            <a:off x="2653029" y="-1307307"/>
            <a:ext cx="6857188" cy="94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23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"/>
          <a:stretch/>
        </p:blipFill>
        <p:spPr>
          <a:xfrm rot="16200000">
            <a:off x="2550009" y="-1366385"/>
            <a:ext cx="6856194" cy="959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166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2</cp:revision>
  <dcterms:created xsi:type="dcterms:W3CDTF">2025-02-05T11:18:28Z</dcterms:created>
  <dcterms:modified xsi:type="dcterms:W3CDTF">2025-02-05T11:30:25Z</dcterms:modified>
</cp:coreProperties>
</file>