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5737" y="289948"/>
            <a:ext cx="9966960" cy="4423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ВЫБОР </a:t>
            </a:r>
            <a:r>
              <a:rPr lang="ru-RU" dirty="0">
                <a:effectLst/>
              </a:rPr>
              <a:t>ПРОФЕССИИ ЧЕРЕЗ УЧЕБНЫЙ ПРЕДМЕТ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75" y="3725257"/>
            <a:ext cx="3118104" cy="285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08" y="3827342"/>
            <a:ext cx="3754926" cy="26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0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Биология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1674255"/>
            <a:ext cx="7302322" cy="4778060"/>
          </a:xfrm>
        </p:spPr>
      </p:pic>
    </p:spTree>
    <p:extLst>
      <p:ext uri="{BB962C8B-B14F-4D97-AF65-F5344CB8AC3E}">
        <p14:creationId xmlns:p14="http://schemas.microsoft.com/office/powerpoint/2010/main" val="376627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Биология и её специализации. Биохимия. Биофизика. Агрономия. Медицина. Ветеринария. Психофизиология. Экология. Ландшафтное проектирование и архитектура. </a:t>
            </a:r>
            <a:r>
              <a:rPr lang="ru-RU" sz="4000" dirty="0" err="1"/>
              <a:t>Фитодизайн</a:t>
            </a:r>
            <a:r>
              <a:rPr lang="ru-RU" sz="4000" dirty="0"/>
              <a:t>. Научная работа и преподавание.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0157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География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2068990"/>
            <a:ext cx="6207617" cy="4306051"/>
          </a:xfrm>
        </p:spPr>
      </p:pic>
    </p:spTree>
    <p:extLst>
      <p:ext uri="{BB962C8B-B14F-4D97-AF65-F5344CB8AC3E}">
        <p14:creationId xmlns:p14="http://schemas.microsoft.com/office/powerpoint/2010/main" val="233220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600" dirty="0"/>
              <a:t>География и её специализации. Геология. Транспорт. Лесоводство. Горное дело. Торфяное производство. Геодезия и картография. Краеведение. Туризм. Экскурсовод. Политическая работа. Внешнеэкономическая деятельность. Дипломатическая работа. Научная работа и преподавание.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27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1622738"/>
            <a:ext cx="6672198" cy="4473262"/>
          </a:xfrm>
        </p:spPr>
      </p:pic>
    </p:spTree>
    <p:extLst>
      <p:ext uri="{BB962C8B-B14F-4D97-AF65-F5344CB8AC3E}">
        <p14:creationId xmlns:p14="http://schemas.microsoft.com/office/powerpoint/2010/main" val="14180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/>
              <a:t>История и её специализации. Архивная работа. Правоведение. Экономика. Социология. Философия. Психология. Журналистика. Библиотековедение. Литературная работа. Научная работа и преподавание.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141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Труд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59" y="1481070"/>
            <a:ext cx="5580844" cy="4614930"/>
          </a:xfrm>
        </p:spPr>
      </p:pic>
    </p:spTree>
    <p:extLst>
      <p:ext uri="{BB962C8B-B14F-4D97-AF65-F5344CB8AC3E}">
        <p14:creationId xmlns:p14="http://schemas.microsoft.com/office/powerpoint/2010/main" val="403617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Специальности дерево- и металлообработки. Строительство. Сантехника. Машиностроение. Текстильные специальности. Основные специальности пищевой промышленности. Швейные и другие специальности бытового обслуживания населения.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7669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Музыка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1674252"/>
            <a:ext cx="7302321" cy="4816699"/>
          </a:xfrm>
        </p:spPr>
      </p:pic>
    </p:spTree>
    <p:extLst>
      <p:ext uri="{BB962C8B-B14F-4D97-AF65-F5344CB8AC3E}">
        <p14:creationId xmlns:p14="http://schemas.microsoft.com/office/powerpoint/2010/main" val="116845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800" dirty="0"/>
              <a:t>Сочинительство. Исполнительская работа. Преподавательская деятельность. Работа в кино, театре, на радио, на телевидении.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50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283" y="592428"/>
            <a:ext cx="3657599" cy="9787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Языки и литература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47" y="592428"/>
            <a:ext cx="7713640" cy="5142426"/>
          </a:xfrm>
        </p:spPr>
      </p:pic>
    </p:spTree>
    <p:extLst>
      <p:ext uri="{BB962C8B-B14F-4D97-AF65-F5344CB8AC3E}">
        <p14:creationId xmlns:p14="http://schemas.microsoft.com/office/powerpoint/2010/main" val="3863198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Изобразительное </a:t>
            </a:r>
            <a:r>
              <a:rPr lang="ru-RU" b="1" dirty="0" smtClean="0"/>
              <a:t>искусство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1648496"/>
            <a:ext cx="7049173" cy="4778062"/>
          </a:xfrm>
        </p:spPr>
      </p:pic>
    </p:spTree>
    <p:extLst>
      <p:ext uri="{BB962C8B-B14F-4D97-AF65-F5344CB8AC3E}">
        <p14:creationId xmlns:p14="http://schemas.microsoft.com/office/powerpoint/2010/main" val="199963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/>
              <a:t>Художник. Декоратор. Дизайнер. Архитектор. Ландшафтный архитектор. Фотограф. Парикмахер. Модельер. Преподавательская работа. Работа в театре и кино. Декоративно-прикладное искусство. Реклама. Полиграфия.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926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Хореография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35618"/>
            <a:ext cx="7953900" cy="4855120"/>
          </a:xfrm>
        </p:spPr>
      </p:pic>
    </p:spTree>
    <p:extLst>
      <p:ext uri="{BB962C8B-B14F-4D97-AF65-F5344CB8AC3E}">
        <p14:creationId xmlns:p14="http://schemas.microsoft.com/office/powerpoint/2010/main" val="4161651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Исполнители. </a:t>
            </a:r>
            <a:endParaRPr lang="ru-RU" sz="5400" dirty="0" smtClean="0"/>
          </a:p>
          <a:p>
            <a:endParaRPr lang="ru-RU" sz="5400" dirty="0"/>
          </a:p>
          <a:p>
            <a:r>
              <a:rPr lang="ru-RU" sz="5400" dirty="0" smtClean="0"/>
              <a:t>Преподаватели</a:t>
            </a:r>
            <a:r>
              <a:rPr lang="ru-RU" sz="5400" dirty="0"/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37132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1648495"/>
            <a:ext cx="8590208" cy="4829577"/>
          </a:xfrm>
        </p:spPr>
      </p:pic>
    </p:spTree>
    <p:extLst>
      <p:ext uri="{BB962C8B-B14F-4D97-AF65-F5344CB8AC3E}">
        <p14:creationId xmlns:p14="http://schemas.microsoft.com/office/powerpoint/2010/main" val="486927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400" dirty="0"/>
              <a:t>Тренерская и преподавательская работа</a:t>
            </a:r>
            <a:r>
              <a:rPr lang="ru-RU" sz="4400" dirty="0" smtClean="0"/>
              <a:t>.</a:t>
            </a:r>
          </a:p>
          <a:p>
            <a:pPr lvl="0"/>
            <a:r>
              <a:rPr lang="ru-RU" sz="4400" dirty="0" smtClean="0"/>
              <a:t> </a:t>
            </a:r>
            <a:r>
              <a:rPr lang="ru-RU" sz="4400" dirty="0"/>
              <a:t>Культурно-массовая работа.  </a:t>
            </a:r>
            <a:endParaRPr lang="ru-RU" sz="4400" dirty="0" smtClean="0"/>
          </a:p>
          <a:p>
            <a:pPr lvl="0"/>
            <a:r>
              <a:rPr lang="ru-RU" sz="4400" dirty="0" smtClean="0"/>
              <a:t>Спортивная </a:t>
            </a:r>
            <a:r>
              <a:rPr lang="ru-RU" sz="4400" dirty="0"/>
              <a:t>медицина. </a:t>
            </a:r>
            <a:endParaRPr lang="ru-RU" sz="4400" dirty="0" smtClean="0"/>
          </a:p>
          <a:p>
            <a:pPr lvl="0"/>
            <a:r>
              <a:rPr lang="ru-RU" sz="4400" dirty="0" smtClean="0"/>
              <a:t>Туризм</a:t>
            </a:r>
            <a:r>
              <a:rPr lang="ru-RU" sz="4400" dirty="0"/>
              <a:t>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63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65161"/>
            <a:ext cx="9872871" cy="4730839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  <a:tabLst>
                <a:tab pos="67945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Языкознание, литературоведение. Журналистика. Библиотековедение. Перевод. Логопедия. Литературная критика. Редактор, корректор,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литработник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Преподавание языка и литературы. Делопроизводство. Философия. Политология. Научный референт. Литературное художественное творчество: писатель, поэт, сценарист.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Математика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61" y="2057400"/>
            <a:ext cx="7188140" cy="4038600"/>
          </a:xfrm>
        </p:spPr>
      </p:pic>
    </p:spTree>
    <p:extLst>
      <p:ext uri="{BB962C8B-B14F-4D97-AF65-F5344CB8AC3E}">
        <p14:creationId xmlns:p14="http://schemas.microsoft.com/office/powerpoint/2010/main" val="422042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Aft>
                <a:spcPts val="0"/>
              </a:spcAft>
              <a:buNone/>
              <a:tabLst>
                <a:tab pos="67945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и ее специализации. Программирование. Экономика. Бухгалтерский учёт. Статистика. Вычислительная техника. Астрономия. Инженерные специальности. Строительство. Геодезия. Мелиорация. Землеустройство. Смежные области физики, химии и биологии. Научная работа и преподавание.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07" y="2057400"/>
            <a:ext cx="6054448" cy="4038600"/>
          </a:xfrm>
        </p:spPr>
      </p:pic>
    </p:spTree>
    <p:extLst>
      <p:ext uri="{BB962C8B-B14F-4D97-AF65-F5344CB8AC3E}">
        <p14:creationId xmlns:p14="http://schemas.microsoft.com/office/powerpoint/2010/main" val="366708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Специальности механики, электроники, радиоэлектроники. </a:t>
            </a:r>
            <a:r>
              <a:rPr lang="ru-RU" sz="4400" dirty="0" err="1"/>
              <a:t>Фототехнология</a:t>
            </a:r>
            <a:r>
              <a:rPr lang="ru-RU" sz="4400" dirty="0"/>
              <a:t>. Связь. Энергетика. Авиация. Космонавтика. Научная работа и преподавание. Экология. Фотодело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3022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Химия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46" y="2057400"/>
            <a:ext cx="5718371" cy="4038600"/>
          </a:xfrm>
        </p:spPr>
      </p:pic>
    </p:spTree>
    <p:extLst>
      <p:ext uri="{BB962C8B-B14F-4D97-AF65-F5344CB8AC3E}">
        <p14:creationId xmlns:p14="http://schemas.microsoft.com/office/powerpoint/2010/main" val="18772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/>
              <a:t>Химия и специальности химической промышленности. Технологии пищевой промышленности. Фармация. Бытовое обслуживание: оператор химчистки, парикмахер. Полиграфия. Медицина. Экология. Научная работа и преподавание.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6450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25</TotalTime>
  <Words>354</Words>
  <Application>Microsoft Office PowerPoint</Application>
  <PresentationFormat>Широкоэкранный</PresentationFormat>
  <Paragraphs>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Corbel</vt:lpstr>
      <vt:lpstr>Times New Roman</vt:lpstr>
      <vt:lpstr>Базис</vt:lpstr>
      <vt:lpstr>                         ВЫБОР ПРОФЕССИИ ЧЕРЕЗ УЧЕБНЫЙ ПРЕДМЕТ </vt:lpstr>
      <vt:lpstr>Языки и литература</vt:lpstr>
      <vt:lpstr>Презентация PowerPoint</vt:lpstr>
      <vt:lpstr>Математика</vt:lpstr>
      <vt:lpstr>Презентация PowerPoint</vt:lpstr>
      <vt:lpstr>Физика </vt:lpstr>
      <vt:lpstr>Презентация PowerPoint</vt:lpstr>
      <vt:lpstr>Химия </vt:lpstr>
      <vt:lpstr>Презентация PowerPoint</vt:lpstr>
      <vt:lpstr>Биология</vt:lpstr>
      <vt:lpstr>Презентация PowerPoint</vt:lpstr>
      <vt:lpstr>География </vt:lpstr>
      <vt:lpstr>Презентация PowerPoint</vt:lpstr>
      <vt:lpstr>История </vt:lpstr>
      <vt:lpstr>Презентация PowerPoint</vt:lpstr>
      <vt:lpstr>Труд </vt:lpstr>
      <vt:lpstr>Презентация PowerPoint</vt:lpstr>
      <vt:lpstr>Музыка </vt:lpstr>
      <vt:lpstr>Презентация PowerPoint</vt:lpstr>
      <vt:lpstr>Изобразительное искусство </vt:lpstr>
      <vt:lpstr>Презентация PowerPoint</vt:lpstr>
      <vt:lpstr>Хореография </vt:lpstr>
      <vt:lpstr>Презентация PowerPoint</vt:lpstr>
      <vt:lpstr>Физкультура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ПРОФЕССИИ ЧЕРЕЗ УЧЕБНЫЙ ПРЕДМЕТ</dc:title>
  <dc:creator>Александр</dc:creator>
  <cp:lastModifiedBy>Александр</cp:lastModifiedBy>
  <cp:revision>3</cp:revision>
  <dcterms:created xsi:type="dcterms:W3CDTF">2015-10-15T19:57:57Z</dcterms:created>
  <dcterms:modified xsi:type="dcterms:W3CDTF">2015-10-15T20:23:29Z</dcterms:modified>
</cp:coreProperties>
</file>