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993300"/>
    <a:srgbClr val="990033"/>
    <a:srgbClr val="0000CC"/>
    <a:srgbClr val="00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28" autoAdjust="0"/>
  </p:normalViewPr>
  <p:slideViewPr>
    <p:cSldViewPr>
      <p:cViewPr varScale="1">
        <p:scale>
          <a:sx n="74" d="100"/>
          <a:sy n="74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818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628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28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28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/>
            </a:p>
          </p:txBody>
        </p:sp>
      </p:grpSp>
      <p:sp>
        <p:nvSpPr>
          <p:cNvPr id="1628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28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28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28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16062B-7A52-49C0-B648-21632079CE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F9A22-F30C-4B3E-836F-22B406802C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36831-8405-49C6-9A20-3F6F8C0872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F669B-369C-4A19-8BE9-EAAF89D60B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495ED-A9B2-4E12-8892-A102489BF4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C7955-ECCC-4C46-A9FB-06224371E0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A069A-8151-4C8C-A4A9-0A6F685B6A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887EC-11D4-4600-A1FB-556F81B91F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B004F-4FBD-462B-988D-CC2C04D61E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0D241-8E7A-4E00-8DED-0BFF5E16BD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E55E9-5E3F-4122-90EC-373E903E9A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03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79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617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17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/>
            </a:p>
          </p:txBody>
        </p:sp>
        <p:sp>
          <p:nvSpPr>
            <p:cNvPr id="1617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17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61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70918AEF-058F-4B3F-A462-ACCD396FF26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library.hse.ru/subdiv/regulations.doc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gi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gi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4213" y="1773238"/>
            <a:ext cx="7704137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5400" b="1" dirty="0">
                <a:solidFill>
                  <a:srgbClr val="0000CC"/>
                </a:solidFill>
                <a:latin typeface="Georgia" pitchFamily="18" charset="0"/>
              </a:rPr>
              <a:t>Правила поведения                                              в школьной библиотеке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92275" y="4437063"/>
            <a:ext cx="5616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7812088" y="404813"/>
            <a:ext cx="863600" cy="863600"/>
            <a:chOff x="6741" y="5760"/>
            <a:chExt cx="2880" cy="2700"/>
          </a:xfrm>
        </p:grpSpPr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6741" y="5760"/>
              <a:ext cx="2880" cy="2700"/>
              <a:chOff x="6921" y="4140"/>
              <a:chExt cx="2880" cy="2700"/>
            </a:xfrm>
          </p:grpSpPr>
          <p:sp>
            <p:nvSpPr>
              <p:cNvPr id="2073" name="Oval 25"/>
              <p:cNvSpPr>
                <a:spLocks noChangeArrowheads="1"/>
              </p:cNvSpPr>
              <p:nvPr/>
            </p:nvSpPr>
            <p:spPr bwMode="auto">
              <a:xfrm>
                <a:off x="7281" y="4500"/>
                <a:ext cx="2160" cy="1980"/>
              </a:xfrm>
              <a:prstGeom prst="ellipse">
                <a:avLst/>
              </a:prstGeom>
              <a:gradFill rotWithShape="0">
                <a:gsLst>
                  <a:gs pos="0">
                    <a:srgbClr val="FFCC66"/>
                  </a:gs>
                  <a:gs pos="100000">
                    <a:srgbClr val="003366"/>
                  </a:gs>
                </a:gsLst>
                <a:path path="shape">
                  <a:fillToRect l="50000" t="50000" r="50000" b="50000"/>
                </a:path>
              </a:gradFill>
              <a:ln w="57150" cmpd="thickThin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WordArt 26"/>
              <p:cNvSpPr>
                <a:spLocks noChangeArrowheads="1" noChangeShapeType="1"/>
              </p:cNvSpPr>
              <p:nvPr/>
            </p:nvSpPr>
            <p:spPr bwMode="auto">
              <a:xfrm>
                <a:off x="6921" y="4140"/>
                <a:ext cx="2880" cy="2700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Circle">
                  <a:avLst>
                    <a:gd name="adj" fmla="val 10856251"/>
                  </a:avLst>
                </a:prstTxWarp>
              </a:bodyPr>
              <a:lstStyle/>
              <a:p>
                <a:pPr algn="ctr"/>
                <a:r>
                  <a:rPr lang="ru-RU" sz="4000" kern="10">
                    <a:ln w="19050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Impact"/>
                  </a:rPr>
                  <a:t>  *  Санкт-Петербургский ЦЕНТР ИНФОРМАЦИОННЫХ   технологий   и  телекоммуникаций</a:t>
                </a:r>
              </a:p>
            </p:txBody>
          </p:sp>
        </p:grpSp>
        <p:grpSp>
          <p:nvGrpSpPr>
            <p:cNvPr id="2075" name="Group 27"/>
            <p:cNvGrpSpPr>
              <a:grpSpLocks/>
            </p:cNvGrpSpPr>
            <p:nvPr/>
          </p:nvGrpSpPr>
          <p:grpSpPr bwMode="auto">
            <a:xfrm>
              <a:off x="7641" y="6480"/>
              <a:ext cx="1260" cy="1440"/>
              <a:chOff x="7821" y="4860"/>
              <a:chExt cx="1260" cy="1440"/>
            </a:xfrm>
          </p:grpSpPr>
          <p:sp>
            <p:nvSpPr>
              <p:cNvPr id="2076" name="AutoShape 28"/>
              <p:cNvSpPr>
                <a:spLocks noChangeArrowheads="1"/>
              </p:cNvSpPr>
              <p:nvPr/>
            </p:nvSpPr>
            <p:spPr bwMode="auto">
              <a:xfrm>
                <a:off x="8361" y="5580"/>
                <a:ext cx="180" cy="720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rgbClr val="3366FF"/>
                  </a:gs>
                  <a:gs pos="100000">
                    <a:srgbClr val="FFFF99"/>
                  </a:gs>
                </a:gsLst>
                <a:path path="rect">
                  <a:fillToRect r="100000" b="100000"/>
                </a:path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2077" name="Picture 29" descr="15_ShipT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821" y="4860"/>
                <a:ext cx="1260" cy="10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78" name="Picture 30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pic>
        <p:nvPicPr>
          <p:cNvPr id="2082" name="Picture 34" descr="dog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797425"/>
            <a:ext cx="2376488" cy="1189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971550" y="2174875"/>
            <a:ext cx="72723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000" b="1"/>
              <a:t>При получении документов из библиотечного фонда пользователь должен просмотреть их в библиотеке и в случае обнаружения дефектов сообщить об этом библиотекарю, который сделает на них соответствующую пометку </a:t>
            </a:r>
          </a:p>
        </p:txBody>
      </p:sp>
      <p:pic>
        <p:nvPicPr>
          <p:cNvPr id="134150" name="Picture 6" descr="book3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797425"/>
            <a:ext cx="2087563" cy="1871663"/>
          </a:xfrm>
          <a:prstGeom prst="rect">
            <a:avLst/>
          </a:prstGeom>
          <a:noFill/>
        </p:spPr>
      </p:pic>
      <p:pic>
        <p:nvPicPr>
          <p:cNvPr id="134151" name="Picture 7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2268538" y="476250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468313" y="2252663"/>
            <a:ext cx="79930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dirty="0"/>
              <a:t> </a:t>
            </a:r>
            <a:r>
              <a:rPr lang="ru-RU" sz="3200" b="1" dirty="0"/>
              <a:t>Расписываться в читательском формуляре за каждое полученное в библиотеке издание                                       </a:t>
            </a:r>
          </a:p>
        </p:txBody>
      </p:sp>
      <p:pic>
        <p:nvPicPr>
          <p:cNvPr id="137222" name="Picture 6" descr="smile341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9975" y="4365625"/>
            <a:ext cx="1436688" cy="1655763"/>
          </a:xfrm>
          <a:prstGeom prst="rect">
            <a:avLst/>
          </a:prstGeom>
          <a:noFill/>
        </p:spPr>
      </p:pic>
      <p:pic>
        <p:nvPicPr>
          <p:cNvPr id="137223" name="Picture 7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2555875" y="476250"/>
            <a:ext cx="3957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1187450" y="2187575"/>
            <a:ext cx="6624638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 b="1"/>
              <a:t>Не выносить книги и др. документы из помещения библиотеки, если они не записаны в читательском формуляре </a:t>
            </a:r>
          </a:p>
        </p:txBody>
      </p:sp>
      <p:pic>
        <p:nvPicPr>
          <p:cNvPr id="138246" name="Picture 6" descr="dog101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39852">
            <a:off x="5940425" y="4365625"/>
            <a:ext cx="2520950" cy="1911350"/>
          </a:xfrm>
          <a:prstGeom prst="rect">
            <a:avLst/>
          </a:prstGeom>
          <a:noFill/>
        </p:spPr>
      </p:pic>
      <p:pic>
        <p:nvPicPr>
          <p:cNvPr id="138247" name="Picture 7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2339975" y="476250"/>
            <a:ext cx="4751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827088" y="620713"/>
            <a:ext cx="774544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200" b="1">
                <a:solidFill>
                  <a:srgbClr val="0000CC"/>
                </a:solidFill>
              </a:rPr>
              <a:t>Ну вот и всё!</a:t>
            </a:r>
          </a:p>
        </p:txBody>
      </p:sp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1403350" y="1916113"/>
          <a:ext cx="1371600" cy="2019300"/>
        </p:xfrm>
        <a:graphic>
          <a:graphicData uri="http://schemas.openxmlformats.org/presentationml/2006/ole">
            <p:oleObj spid="_x0000_s135171" name="Clip" r:id="rId3" imgW="2793960" imgH="4113360" progId="MS_ClipArt_Gallery.2">
              <p:embed/>
            </p:oleObj>
          </a:graphicData>
        </a:graphic>
      </p:graphicFrame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979613" y="2708275"/>
            <a:ext cx="6121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ru-RU" sz="3200" b="1" i="1">
                <a:solidFill>
                  <a:srgbClr val="0000CC"/>
                </a:solidFill>
              </a:rPr>
              <a:t>Соблюдайте и не забывайте выполнять эти       10 правил</a:t>
            </a:r>
          </a:p>
        </p:txBody>
      </p:sp>
      <p:pic>
        <p:nvPicPr>
          <p:cNvPr id="135173" name="Picture 5" descr="7179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pic>
        <p:nvPicPr>
          <p:cNvPr id="135175" name="Picture 7" descr="7242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830888"/>
            <a:ext cx="9144000" cy="1027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1403350" y="476250"/>
            <a:ext cx="6481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00CC"/>
                </a:solidFill>
              </a:rPr>
              <a:t>Информационные</a:t>
            </a:r>
            <a:r>
              <a:rPr lang="ru-RU" sz="3200" b="1"/>
              <a:t> </a:t>
            </a:r>
            <a:r>
              <a:rPr lang="ru-RU" sz="3200" b="1">
                <a:solidFill>
                  <a:srgbClr val="0000CC"/>
                </a:solidFill>
              </a:rPr>
              <a:t>ресурсы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684213" y="1844675"/>
            <a:ext cx="7704137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600"/>
              <a:t>Правила пользования библиотекой от 24.06.2005г. </a:t>
            </a:r>
            <a:r>
              <a:rPr lang="en-US" sz="2600"/>
              <a:t>[</a:t>
            </a:r>
            <a:r>
              <a:rPr lang="ru-RU" sz="2600"/>
              <a:t>Электронный ресурс</a:t>
            </a:r>
            <a:r>
              <a:rPr lang="en-US" sz="2600"/>
              <a:t>]</a:t>
            </a:r>
            <a:r>
              <a:rPr lang="ru-RU" sz="2600"/>
              <a:t> </a:t>
            </a:r>
            <a:r>
              <a:rPr lang="ru-RU" sz="2600">
                <a:hlinkClick r:id="rId2"/>
              </a:rPr>
              <a:t>http://library.hse.ru/subdiv/regulations.doc</a:t>
            </a:r>
            <a:endParaRPr lang="ru-RU" sz="2600"/>
          </a:p>
        </p:txBody>
      </p:sp>
      <p:pic>
        <p:nvPicPr>
          <p:cNvPr id="136199" name="Picture 7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827088" y="3213100"/>
            <a:ext cx="7705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/>
              <a:t>Интернет. Живые картинки.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1979613" y="2074863"/>
            <a:ext cx="520858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600" b="1">
                <a:solidFill>
                  <a:srgbClr val="0000CC"/>
                </a:solidFill>
                <a:latin typeface="Georgia" pitchFamily="18" charset="0"/>
              </a:rPr>
              <a:t>Прочитайте следующие правила и не забывайте их </a:t>
            </a:r>
            <a:br>
              <a:rPr lang="ru-RU" sz="3600" b="1">
                <a:solidFill>
                  <a:srgbClr val="0000CC"/>
                </a:solidFill>
                <a:latin typeface="Georgia" pitchFamily="18" charset="0"/>
              </a:rPr>
            </a:br>
            <a:r>
              <a:rPr lang="ru-RU" sz="3600" b="1">
                <a:solidFill>
                  <a:srgbClr val="0000CC"/>
                </a:solidFill>
                <a:latin typeface="Georgia" pitchFamily="18" charset="0"/>
              </a:rPr>
              <a:t>выполнять</a:t>
            </a:r>
          </a:p>
        </p:txBody>
      </p:sp>
      <p:pic>
        <p:nvPicPr>
          <p:cNvPr id="120837" name="Picture 5" descr="dog3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4137025"/>
            <a:ext cx="1944688" cy="1758950"/>
          </a:xfrm>
          <a:prstGeom prst="rect">
            <a:avLst/>
          </a:prstGeom>
          <a:noFill/>
        </p:spPr>
      </p:pic>
      <p:pic>
        <p:nvPicPr>
          <p:cNvPr id="120838" name="Picture 6" descr="Копия (3) 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260350"/>
            <a:ext cx="792162" cy="792163"/>
          </a:xfrm>
          <a:prstGeom prst="rect">
            <a:avLst/>
          </a:prstGeom>
          <a:noFill/>
        </p:spPr>
      </p:pic>
      <p:pic>
        <p:nvPicPr>
          <p:cNvPr id="120840" name="Picture 8" descr="7179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pic>
        <p:nvPicPr>
          <p:cNvPr id="120841" name="Picture 9" descr="7242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830888"/>
            <a:ext cx="9144000" cy="1027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323850" y="1714488"/>
            <a:ext cx="88201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sz="3200" dirty="0"/>
              <a:t>        </a:t>
            </a:r>
            <a:r>
              <a:rPr lang="ru-RU" sz="3200" b="1" dirty="0"/>
              <a:t>Бережно относитесь                                         к произведениям печати и др. носителям информации, полученным из фонда библиотеки (не делайте в них пометок, подчеркиваний, не вырывайте, не загибайте страницы и т.п.) </a:t>
            </a:r>
          </a:p>
        </p:txBody>
      </p:sp>
      <p:pic>
        <p:nvPicPr>
          <p:cNvPr id="121863" name="Picture 7" descr="book1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0"/>
            <a:ext cx="2016125" cy="1149350"/>
          </a:xfrm>
          <a:prstGeom prst="rect">
            <a:avLst/>
          </a:prstGeom>
          <a:noFill/>
        </p:spPr>
      </p:pic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323850" y="4365625"/>
          <a:ext cx="3414713" cy="2263775"/>
        </p:xfrm>
        <a:graphic>
          <a:graphicData uri="http://schemas.openxmlformats.org/presentationml/2006/ole">
            <p:oleObj spid="_x0000_s121864" name="Clip" r:id="rId4" imgW="4000320" imgH="3147480" progId="MS_ClipArt_Gallery.2">
              <p:embed/>
            </p:oleObj>
          </a:graphicData>
        </a:graphic>
      </p:graphicFrame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258888" y="404813"/>
            <a:ext cx="6264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1</a:t>
            </a:r>
          </a:p>
        </p:txBody>
      </p:sp>
      <p:pic>
        <p:nvPicPr>
          <p:cNvPr id="121866" name="Picture 10" descr="7179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827088" y="2362200"/>
            <a:ext cx="7416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600" b="1" i="1"/>
              <a:t>Возвращайте в библиотеку книги и другие документы в  установленные сроки </a:t>
            </a:r>
          </a:p>
        </p:txBody>
      </p:sp>
      <p:pic>
        <p:nvPicPr>
          <p:cNvPr id="128005" name="Picture 5" descr="уче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437063"/>
            <a:ext cx="1728787" cy="1728787"/>
          </a:xfrm>
          <a:prstGeom prst="rect">
            <a:avLst/>
          </a:prstGeom>
          <a:noFill/>
        </p:spPr>
      </p:pic>
      <p:pic>
        <p:nvPicPr>
          <p:cNvPr id="128007" name="Picture 7" descr="учениц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4416425"/>
            <a:ext cx="1727200" cy="1727200"/>
          </a:xfrm>
          <a:prstGeom prst="rect">
            <a:avLst/>
          </a:prstGeom>
          <a:noFill/>
        </p:spPr>
      </p:pic>
      <p:pic>
        <p:nvPicPr>
          <p:cNvPr id="128008" name="Picture 8" descr="mail37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4652963"/>
            <a:ext cx="1524000" cy="1612900"/>
          </a:xfrm>
          <a:prstGeom prst="rect">
            <a:avLst/>
          </a:prstGeom>
          <a:noFill/>
        </p:spPr>
      </p:pic>
      <p:pic>
        <p:nvPicPr>
          <p:cNvPr id="128009" name="Picture 9" descr="7179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916238" y="444500"/>
            <a:ext cx="4029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79388" y="2087563"/>
            <a:ext cx="864076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000" b="1"/>
              <a:t>При утере и неумышленной порче изданий  заменить их такими же либо копиями или изданиями, признанными библиотекой равноценными. При невозможности замены возместить реальную рыночную стоимость изданий. </a:t>
            </a:r>
          </a:p>
        </p:txBody>
      </p:sp>
      <p:pic>
        <p:nvPicPr>
          <p:cNvPr id="129029" name="Picture 5" descr="dis11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4437063"/>
            <a:ext cx="1778000" cy="2133600"/>
          </a:xfrm>
          <a:prstGeom prst="rect">
            <a:avLst/>
          </a:prstGeom>
          <a:noFill/>
        </p:spPr>
      </p:pic>
      <p:pic>
        <p:nvPicPr>
          <p:cNvPr id="129035" name="Picture 11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2771775" y="300038"/>
            <a:ext cx="4173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</a:t>
            </a:r>
            <a:r>
              <a:rPr lang="ru-RU" sz="3200" b="1" i="1">
                <a:solidFill>
                  <a:srgbClr val="0000CC"/>
                </a:solidFill>
                <a:latin typeface="Verdana" pitchFamily="34" charset="0"/>
              </a:rPr>
              <a:t> №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755650" y="2343150"/>
            <a:ext cx="7704138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 b="1"/>
              <a:t>При выбытии из общеобразовательного учреждения вернуть в библиотеку числящиеся за ними издания и др. документы </a:t>
            </a:r>
          </a:p>
        </p:txBody>
      </p:sp>
      <p:pic>
        <p:nvPicPr>
          <p:cNvPr id="130053" name="Picture 5" descr="mail4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628775"/>
            <a:ext cx="1655763" cy="1354138"/>
          </a:xfrm>
          <a:prstGeom prst="rect">
            <a:avLst/>
          </a:prstGeom>
          <a:noFill/>
        </p:spPr>
      </p:pic>
      <p:pic>
        <p:nvPicPr>
          <p:cNvPr id="130055" name="Picture 7" descr="dis68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005263"/>
            <a:ext cx="2078038" cy="2492375"/>
          </a:xfrm>
          <a:prstGeom prst="rect">
            <a:avLst/>
          </a:prstGeom>
          <a:noFill/>
        </p:spPr>
      </p:pic>
      <p:pic>
        <p:nvPicPr>
          <p:cNvPr id="130056" name="Picture 8" descr="7179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2411413" y="373063"/>
            <a:ext cx="4462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827088" y="2986088"/>
            <a:ext cx="75612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600" b="1"/>
              <a:t>Соблюдать в библиотеке </a:t>
            </a:r>
          </a:p>
          <a:p>
            <a:pPr algn="ctr" eaLnBrk="1" hangingPunct="1"/>
            <a:r>
              <a:rPr lang="ru-RU" sz="3600" b="1"/>
              <a:t>тишину и порядок </a:t>
            </a:r>
          </a:p>
        </p:txBody>
      </p:sp>
      <p:pic>
        <p:nvPicPr>
          <p:cNvPr id="131077" name="Picture 5" descr="Ворона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700213"/>
            <a:ext cx="1584325" cy="1584325"/>
          </a:xfrm>
          <a:prstGeom prst="rect">
            <a:avLst/>
          </a:prstGeom>
          <a:noFill/>
        </p:spPr>
      </p:pic>
      <p:pic>
        <p:nvPicPr>
          <p:cNvPr id="131080" name="Picture 8" descr="7179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2339975" y="333375"/>
            <a:ext cx="4533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5</a:t>
            </a:r>
          </a:p>
        </p:txBody>
      </p:sp>
      <p:pic>
        <p:nvPicPr>
          <p:cNvPr id="131084" name="Picture 12" descr="mouse41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4076700"/>
            <a:ext cx="2663825" cy="2330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900113" y="1858963"/>
            <a:ext cx="74168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 b="1"/>
              <a:t>За утрату несовершеннолетними произведений печати из библиотечных фондов или причинение им невосполнимого вреда ответственность несут родители </a:t>
            </a:r>
          </a:p>
        </p:txBody>
      </p:sp>
      <p:pic>
        <p:nvPicPr>
          <p:cNvPr id="132101" name="Picture 5" descr="254705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92663"/>
            <a:ext cx="1727200" cy="1606550"/>
          </a:xfrm>
          <a:prstGeom prst="rect">
            <a:avLst/>
          </a:prstGeom>
          <a:noFill/>
        </p:spPr>
      </p:pic>
      <p:pic>
        <p:nvPicPr>
          <p:cNvPr id="132103" name="Picture 7" descr="dis158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4076700"/>
            <a:ext cx="2035175" cy="2439988"/>
          </a:xfrm>
          <a:prstGeom prst="rect">
            <a:avLst/>
          </a:prstGeom>
          <a:noFill/>
        </p:spPr>
      </p:pic>
      <p:pic>
        <p:nvPicPr>
          <p:cNvPr id="132104" name="Picture 8" descr="7179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2700338" y="444500"/>
            <a:ext cx="4173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827088" y="2227263"/>
            <a:ext cx="76327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 b="1"/>
              <a:t>Пользоваться ценными, единственными экземплярами книг, справочными изданиями только в помещении библиотеки</a:t>
            </a:r>
          </a:p>
        </p:txBody>
      </p:sp>
      <p:pic>
        <p:nvPicPr>
          <p:cNvPr id="133125" name="Picture 5" descr="book32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257675"/>
            <a:ext cx="2305050" cy="1920875"/>
          </a:xfrm>
          <a:prstGeom prst="rect">
            <a:avLst/>
          </a:prstGeom>
          <a:noFill/>
        </p:spPr>
      </p:pic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971550" y="4941888"/>
          <a:ext cx="1871663" cy="1109662"/>
        </p:xfrm>
        <a:graphic>
          <a:graphicData uri="http://schemas.openxmlformats.org/presentationml/2006/ole">
            <p:oleObj spid="_x0000_s133126" name="Clip" r:id="rId4" imgW="5714640" imgH="3192120" progId="MS_ClipArt_Gallery.2">
              <p:embed/>
            </p:oleObj>
          </a:graphicData>
        </a:graphic>
      </p:graphicFrame>
      <p:pic>
        <p:nvPicPr>
          <p:cNvPr id="133128" name="Picture 8" descr="7179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1341438"/>
            <a:ext cx="7775575" cy="339725"/>
          </a:xfrm>
          <a:prstGeom prst="rect">
            <a:avLst/>
          </a:prstGeom>
          <a:noFill/>
        </p:spPr>
      </p:pic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2339975" y="476250"/>
            <a:ext cx="4462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3600" b="1" i="1">
                <a:solidFill>
                  <a:srgbClr val="0000CC"/>
                </a:solidFill>
                <a:latin typeface="Verdana" pitchFamily="34" charset="0"/>
              </a:rPr>
              <a:t>Правило №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Затмение">
  <a:themeElements>
    <a:clrScheme name="1_Затмение 11">
      <a:dk1>
        <a:srgbClr val="000000"/>
      </a:dk1>
      <a:lt1>
        <a:srgbClr val="CCEC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E2F4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1_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Затмение 11">
        <a:dk1>
          <a:srgbClr val="000000"/>
        </a:dk1>
        <a:lt1>
          <a:srgbClr val="CCEC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263</Words>
  <Application>Microsoft Office PowerPoint</Application>
  <PresentationFormat>Экран (4:3)</PresentationFormat>
  <Paragraphs>29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Georgia</vt:lpstr>
      <vt:lpstr>1_Затмение</vt:lpstr>
      <vt:lpstr>Microsoft Clip Gallery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Комитет по образованию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Санкт-Петербург</dc:creator>
  <cp:lastModifiedBy>Admin</cp:lastModifiedBy>
  <cp:revision>12</cp:revision>
  <dcterms:created xsi:type="dcterms:W3CDTF">2011-11-22T09:08:54Z</dcterms:created>
  <dcterms:modified xsi:type="dcterms:W3CDTF">2014-08-21T17:57:32Z</dcterms:modified>
</cp:coreProperties>
</file>