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7" r:id="rId17"/>
    <p:sldId id="283" r:id="rId18"/>
    <p:sldId id="284" r:id="rId19"/>
    <p:sldId id="285" r:id="rId20"/>
    <p:sldId id="286" r:id="rId21"/>
    <p:sldId id="288" r:id="rId22"/>
    <p:sldId id="289" r:id="rId23"/>
    <p:sldId id="290" r:id="rId24"/>
    <p:sldId id="291" r:id="rId25"/>
    <p:sldId id="26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56F684"/>
    <a:srgbClr val="8300DC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8" autoAdjust="0"/>
    <p:restoredTop sz="94728" autoAdjust="0"/>
  </p:normalViewPr>
  <p:slideViewPr>
    <p:cSldViewPr>
      <p:cViewPr varScale="1">
        <p:scale>
          <a:sx n="67" d="100"/>
          <a:sy n="67" d="100"/>
        </p:scale>
        <p:origin x="-6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12F04-BAFB-47E7-9DA9-80A11C8E3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59927-311E-40FF-9DB0-1DCD87792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872F-6768-4C4D-AA41-2A2EB5FB4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42EC-DABD-4DAA-B588-F0A6F02D5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02D1-8007-4F41-A5E9-E284AF2A7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9BB0-6781-4A04-AF39-526595CC8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BC2D-39C9-4ED2-9272-28D54259A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05586-F25C-41AD-BB86-86E90C2AA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DF2BE-CB15-4547-9447-4718BD76F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64EB-99F0-4E3C-B805-7FF3CE1D0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3B1B-8C2C-4FFB-BDB3-F584D7AF0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F145-4D80-4E4F-B431-BE10998DD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B335-9D5A-4D1C-84F1-FAB4101C4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76"/>
            </a:gs>
            <a:gs pos="100000">
              <a:srgbClr val="66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0FF8E2-588D-4D39-AE20-8B75E99D1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yclowiki.org/wiki/%D0%A4%D0%B0%D0%B9%D0%BB:Content_newviber_magazinnik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412875"/>
            <a:ext cx="7772400" cy="2232025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8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МИФ</a:t>
            </a:r>
            <a:r>
              <a:rPr lang="ru-RU" sz="16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ru-RU" sz="9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9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</a:t>
            </a:r>
            <a:br>
              <a:rPr lang="ru-RU" sz="9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личность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Ученый Исаак Ньютон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3" name="Picture 4" descr="исаак ньютон би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6188" y="857250"/>
            <a:ext cx="68056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i.goldvoice.club/cache/3cd/3cd2906732521d72a67615cdb45357ff_0x0w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7" name="Picture 4" descr="http://farfromhomemovie.com/wp-content/uploads/2017/07/6223412451_e1c556aee0_b-768x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785813"/>
            <a:ext cx="7315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hscs.ru/images/physics10/know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039350" cy="464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resent5.com/presentation/3/153436656_133240072.pdf-img/153436656_133240072.pdf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071563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feildenandmawson.com/images/projects/public_civic/palce_westmin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57313"/>
            <a:ext cx="7693025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Билл Гейтс</a:t>
            </a:r>
          </a:p>
        </p:txBody>
      </p:sp>
      <p:sp>
        <p:nvSpPr>
          <p:cNvPr id="30723" name="AutoShape 2" descr="https://www.vokrug.tv/pic/person/e/5/c/0/e5c05151253040498cd0a07965782a87.jpe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4" name="AutoShape 4" descr="https://www.vokrug.tv/pic/person/e/5/c/0/e5c05151253040498cd0a07965782a87.jpe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AutoShape 6" descr="https://mafia.one/wp-content/uploads/2017/02/komp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6" name="Picture 8" descr="http://lichnosti.net/photos/38/sets/8_5438baac25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928813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642910" y="214290"/>
            <a:ext cx="83582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Датой рождения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Билла Гейтса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является 28 октября 1955 года. Он родился в семье Вильяма Гейтса, корпоративного адвоката, и Мэри Максвелл Гейтс, члена совета директоров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FirstInterstateBank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/>
            <a:r>
              <a:rPr lang="ru-RU" sz="2800" dirty="0"/>
              <a:t>Билл Гейтс учился в самой привилегированной школе Сиэтла. Родители ожидали, что он пойдет по стопам отца и поступит в Гарвардскую школу права. Однако Гейтс не преуспевал в грамматике, </a:t>
            </a:r>
            <a:r>
              <a:rPr lang="ru-RU" sz="2800" dirty="0" err="1"/>
              <a:t>граждановедении</a:t>
            </a:r>
            <a:r>
              <a:rPr lang="ru-RU" sz="2800" dirty="0"/>
              <a:t> и других предметах, которые он считал тривиальными, к седьмому классу он увлекся математикой и мечтал стать профессором.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7676"/>
            </a:gs>
            <a:gs pos="100000">
              <a:srgbClr val="66FF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2" descr="https://uploadrb.ru/upload/photo/404007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8" name="AutoShape 4" descr="https://fthmb.tqn.com/iObpEKFe798PsJ74Wj50UwpRsJM=/3000x2059/filters:fill(auto,1)/about/72944804-56a6fa333df78cf772913cd3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AutoShape 6" descr="https://www.ridus.ru/_ah/img/fRf-ingRb-JNwvvCdSj1-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0" name="AutoShape 8" descr="https://cdn.wallpapersafari.com/94/2/xkaCWK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51" name="Picture 10" descr="http://1.bp.blogspot.com/-oXik3W02wpQ/Ui2IciR6fpI/AAAAAAAAAWE/-ElzSYMyH-4/w1200-h630-p-k-no-nu/sJmTJlBXN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69199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00034" y="214290"/>
            <a:ext cx="74295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1974 году Билл Гейтс предлагает создать фирму по разработке программного обеспечения и дает ей название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Microsoft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(первый вариант имел написание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Micro-Soft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 Несмотря на кропотливую работу сотрудников, предприятие по началу испытывало определенные трудности с распространением своей продукции. Фирма не располагала достаточными средствами, чтобы нанять хорошего менеджера по сбыту, поэтому эту функцию выполняла мать Билла Гейтса.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Игорь </a:t>
            </a:r>
            <a:r>
              <a:rPr lang="ru-RU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Магазинник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endParaRPr lang="ru-RU" dirty="0"/>
          </a:p>
        </p:txBody>
      </p:sp>
      <p:pic>
        <p:nvPicPr>
          <p:cNvPr id="3" name="Рисунок 2" descr="Фотография">
            <a:hlinkClick r:id="rId2" tooltip="&quot;Фотография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33324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714744" y="1928802"/>
            <a:ext cx="51435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предприниматель и программист.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Родился в 1975 г в г.Горький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Нижний Новгород). Вырос по-видимому в БССР, по другим данным в том же Горьком окончил среднюю школу.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14282" y="214290"/>
            <a:ext cx="80724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1991 г.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возрасте 16 лет, вместе с родителями репатриировался в Израиль, где окончил школу, университет и отслужил в  израильской армии,  где подружился с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Тальмоном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Марко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 которым после окончания службы основал первый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стартап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файлообменную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сеть </a:t>
            </a:r>
            <a:r>
              <a:rPr lang="en-US" sz="1800" dirty="0">
                <a:solidFill>
                  <a:srgbClr val="A5585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iMesh</a:t>
            </a:r>
            <a:r>
              <a:rPr lang="en-US" sz="1800" dirty="0">
                <a:solidFill>
                  <a:srgbClr val="A5585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лет занимался разработками ПО в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Design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Labs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2002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 получил степень бакалавра в компьютерных технологиях.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  2010 г. вместе с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Тальмоном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Марко разработал и основал </a:t>
            </a:r>
            <a:r>
              <a:rPr kumimoji="0" lang="be-BY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Viber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(«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Вайбер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»)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игорь магазинни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68"/>
            <a:ext cx="621510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9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oor Richard" pitchFamily="18" charset="0"/>
              </a:rPr>
              <a:t>Архимед</a:t>
            </a:r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539750" y="3068638"/>
            <a:ext cx="7848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/>
          </a:p>
        </p:txBody>
      </p:sp>
      <p:pic>
        <p:nvPicPr>
          <p:cNvPr id="17412" name="Рисунок 2" descr="Портрет Архимеда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428750" y="2286000"/>
            <a:ext cx="6283325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орь магазинник биограф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5904865" cy="393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71472" y="214290"/>
            <a:ext cx="835821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Viber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Вайбер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позволяет своим пользователям вести беседы и обмениваться сообщениями, используя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Wi-Fi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3G-интернет. Платить приходится только за потребленный интернет-трафик, а не за дорогие международные звонки.</a:t>
            </a:r>
          </a:p>
          <a:p>
            <a:pPr lvl="0" eaLnBrk="0" hangingPunct="0"/>
            <a:r>
              <a:rPr lang="ru-RU" sz="2000" dirty="0"/>
              <a:t>Игорь </a:t>
            </a:r>
            <a:r>
              <a:rPr lang="ru-RU" sz="2000" dirty="0" err="1"/>
              <a:t>Магазинник</a:t>
            </a:r>
            <a:r>
              <a:rPr lang="ru-RU" sz="2000" dirty="0"/>
              <a:t>, технический директор и </a:t>
            </a:r>
            <a:r>
              <a:rPr lang="ru-RU" sz="2000" dirty="0" err="1"/>
              <a:t>сооснователь</a:t>
            </a:r>
            <a:r>
              <a:rPr lang="ru-RU" sz="2000" dirty="0"/>
              <a:t> </a:t>
            </a:r>
            <a:r>
              <a:rPr lang="ru-RU" sz="2000" dirty="0" smtClean="0"/>
              <a:t>компании</a:t>
            </a:r>
          </a:p>
          <a:p>
            <a:pPr lvl="0" eaLnBrk="0" hangingPunct="0"/>
            <a:r>
              <a:rPr lang="ru-RU" sz="2000" dirty="0"/>
              <a:t>Головной офис </a:t>
            </a:r>
            <a:r>
              <a:rPr lang="ru-RU" sz="2000" dirty="0" err="1"/>
              <a:t>Viber</a:t>
            </a:r>
            <a:r>
              <a:rPr lang="ru-RU" sz="2000" dirty="0"/>
              <a:t> </a:t>
            </a:r>
            <a:r>
              <a:rPr lang="ru-RU" sz="2000" dirty="0" err="1"/>
              <a:t>Media</a:t>
            </a:r>
            <a:r>
              <a:rPr lang="ru-RU" sz="2000" dirty="0"/>
              <a:t> находится на Кипре, а центры разработки - в Минске, Бресте и Израиле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428604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Периодический закон химических элементов </a:t>
            </a:r>
            <a:r>
              <a:rPr lang="ru-RU" dirty="0" smtClean="0"/>
              <a:t>– важное открытие, благодаря которому навсегда вошел в историю </a:t>
            </a:r>
            <a:r>
              <a:rPr lang="ru-RU" sz="3200" u="sng" dirty="0" smtClean="0"/>
              <a:t>Дмитрий Иванович </a:t>
            </a:r>
            <a:r>
              <a:rPr lang="ru-RU" sz="3200" u="sng" dirty="0" smtClean="0"/>
              <a:t>Менделеев</a:t>
            </a:r>
            <a:r>
              <a:rPr lang="ru-RU" sz="3200" dirty="0" smtClean="0"/>
              <a:t>. </a:t>
            </a:r>
            <a:endParaRPr lang="ru-RU" sz="3200" dirty="0" smtClean="0"/>
          </a:p>
          <a:p>
            <a:r>
              <a:rPr lang="ru-RU" dirty="0" smtClean="0"/>
              <a:t>Интересные </a:t>
            </a:r>
            <a:r>
              <a:rPr lang="ru-RU" dirty="0" smtClean="0"/>
              <a:t>факты из жизни ученого позволяют больше узнать об этом загадочном человеке, проникнуть в его секреты. </a:t>
            </a:r>
            <a:endParaRPr lang="ru-RU" dirty="0"/>
          </a:p>
        </p:txBody>
      </p:sp>
      <p:pic>
        <p:nvPicPr>
          <p:cNvPr id="3" name="Рисунок 2" descr="интересные факты из жизни менделеева кратк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929058" cy="602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oftportal.com/scr/38331/tablitsa-mendeleeva-mid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7572428" cy="534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5380672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Известно, что ученый даже обиделся, когда услышал миф о том, что периодическая таблица элементов ему приснилась. Он заявил, что работал над ее созданием около двадцати лет, а вовсе не увидел во сне, следовательно, подобные утверждения обесценивают его труд.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Аэростат, на котором Менделеев совершил полёт 7 августа 1887 г. </a:t>
            </a:r>
            <a:endParaRPr lang="ru-RU" sz="2800" dirty="0"/>
          </a:p>
        </p:txBody>
      </p:sp>
      <p:pic>
        <p:nvPicPr>
          <p:cNvPr id="3" name="Рисунок 2" descr="http://statehistory.ru/img_lib/blog/oldrus/mendeleev/Mendeleev_aerosta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572428" cy="458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время полёта шар покрыл расстояние около 100 километров и приземлился в районе деревни Спас-Угол между Калязином и Переславлем-Залесским. По иронии судьбы, имение это принадлежало писателю — сатирику </a:t>
            </a:r>
            <a:r>
              <a:rPr lang="ru-RU" b="1" dirty="0" smtClean="0"/>
              <a:t>М. Е. Салтыкову-Щедрину</a:t>
            </a:r>
            <a:r>
              <a:rPr lang="ru-RU" dirty="0" smtClean="0"/>
              <a:t>. Сев на поезд в Клину, Менделеев добрался до Москвы, где его встретили журналисты. За этот полёт учёному была вручена медаль Академии аэростатической метеорологии.</a:t>
            </a:r>
            <a:endParaRPr lang="ru-RU" dirty="0"/>
          </a:p>
        </p:txBody>
      </p:sp>
      <p:pic>
        <p:nvPicPr>
          <p:cNvPr id="3" name="Рисунок 2" descr="Медаль Академии аэростатической метеорологии, которой Д. И. Менделеев был награждён за свой полёт на аэростате Русский 7 августа 1887 год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3214686"/>
            <a:ext cx="6143668" cy="323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54038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110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Спасибо за участие и внимание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Изобретения Архимеда: </a:t>
            </a:r>
            <a:r>
              <a:rPr lang="ru-RU" b="1" smtClean="0">
                <a:solidFill>
                  <a:srgbClr val="7030A0"/>
                </a:solidFill>
              </a:rPr>
              <a:t>водяные часы </a:t>
            </a:r>
          </a:p>
        </p:txBody>
      </p:sp>
      <p:pic>
        <p:nvPicPr>
          <p:cNvPr id="18435" name="Рисунок 4" descr="Изобретения Архимеда: водяные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214563"/>
            <a:ext cx="6283325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Изобретения Архимеда: </a:t>
            </a:r>
            <a:r>
              <a:rPr lang="ru-RU" b="1" smtClean="0">
                <a:solidFill>
                  <a:srgbClr val="7030A0"/>
                </a:solidFill>
              </a:rPr>
              <a:t>механическая птичка </a:t>
            </a:r>
          </a:p>
        </p:txBody>
      </p:sp>
      <p:pic>
        <p:nvPicPr>
          <p:cNvPr id="19459" name="Рисунок 5" descr="Изобретения Архимеда: механическая пти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071688"/>
            <a:ext cx="6283325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Закон Архимеда </a:t>
            </a:r>
          </a:p>
        </p:txBody>
      </p:sp>
      <p:pic>
        <p:nvPicPr>
          <p:cNvPr id="20483" name="Рисунок 7" descr="Закон Архиме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14563"/>
            <a:ext cx="6283325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8" descr="Архимед в ван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14313"/>
            <a:ext cx="6072187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0063" y="4643438"/>
            <a:ext cx="8215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cs typeface="Times New Roman" pitchFamily="18" charset="0"/>
              </a:rPr>
              <a:t>Есть  миф о том, что сделать ключевое открытие в физике Архимеду помогла ванна. Во время купания ученый якобы слегка приподнял ногу в воде, обнаружил, что в воде она весит меньше, и испытал озарение. Подобная ситуация имела место быть, однако с ее помощью ученый открыл не закон Архимеда, а закон удельного веса металлов. </a:t>
            </a:r>
            <a:endParaRPr lang="ru-RU" sz="400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0" descr="Архимед был готов перевернуть Земл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85750"/>
            <a:ext cx="6283325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143000" y="4572000"/>
            <a:ext cx="6286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Архимед был готов перевернуть Землю </a:t>
            </a:r>
            <a:endParaRPr lang="ru-RU" sz="440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643063" y="5286375"/>
            <a:ext cx="6215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200">
                <a:cs typeface="Times New Roman" pitchFamily="18" charset="0"/>
              </a:rPr>
              <a:t>«</a:t>
            </a:r>
            <a:r>
              <a:rPr lang="ru-RU">
                <a:cs typeface="Times New Roman" pitchFamily="18" charset="0"/>
              </a:rPr>
              <a:t>Дайте мне точку опоры, и я переверну мир». 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4" descr="Памятник Архиме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69"/>
            <a:ext cx="7715304" cy="51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Исаак Ньютон </a:t>
            </a:r>
            <a:endParaRPr lang="ru-RU" smtClean="0"/>
          </a:p>
        </p:txBody>
      </p:sp>
      <p:pic>
        <p:nvPicPr>
          <p:cNvPr id="24579" name="Рисунок 33" descr="http://geo-storm.ru/upload/information_system_17/2/2/8/item_2286/information_items_2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928813"/>
            <a:ext cx="59436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273</Words>
  <Application>Microsoft PowerPoint</Application>
  <PresentationFormat>Экран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 МИФ+  и  личность</vt:lpstr>
      <vt:lpstr>Архимед</vt:lpstr>
      <vt:lpstr>Изобретения Архимеда: водяные часы </vt:lpstr>
      <vt:lpstr>Изобретения Архимеда: механическая птичка </vt:lpstr>
      <vt:lpstr>Закон Архимеда </vt:lpstr>
      <vt:lpstr>Слайд 6</vt:lpstr>
      <vt:lpstr>Слайд 7</vt:lpstr>
      <vt:lpstr>Слайд 8</vt:lpstr>
      <vt:lpstr>Исаак Ньютон </vt:lpstr>
      <vt:lpstr>Слайд 10</vt:lpstr>
      <vt:lpstr>Слайд 11</vt:lpstr>
      <vt:lpstr>Слайд 12</vt:lpstr>
      <vt:lpstr>Слайд 13</vt:lpstr>
      <vt:lpstr>Слайд 14</vt:lpstr>
      <vt:lpstr>Билл Гейтс</vt:lpstr>
      <vt:lpstr>Слайд 16</vt:lpstr>
      <vt:lpstr>Слайд 17</vt:lpstr>
      <vt:lpstr>Игорь Магазинник 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Призма.</dc:title>
  <dc:creator>Volodja</dc:creator>
  <cp:lastModifiedBy>Учитель</cp:lastModifiedBy>
  <cp:revision>55</cp:revision>
  <dcterms:created xsi:type="dcterms:W3CDTF">2004-04-22T14:36:55Z</dcterms:created>
  <dcterms:modified xsi:type="dcterms:W3CDTF">2018-03-12T12:00:27Z</dcterms:modified>
</cp:coreProperties>
</file>