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  <a:effectLst>
            <a:softEdge rad="31750"/>
          </a:effectLst>
        </p:spPr>
        <p:txBody>
          <a:bodyPr/>
          <a:lstStyle/>
          <a:p>
            <a:pPr algn="ctr"/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Магічная матэматыка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be-BY" dirty="0" smtClean="0"/>
              <a:t>Матэматыка валодае  некаторымі магічнымі ўласцівасцямі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3828037" y="1500174"/>
            <a:ext cx="3458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922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 smtClean="0"/>
              <a:t>Як вывучыць табліцу</a:t>
            </a:r>
            <a:br>
              <a:rPr lang="be-BY" dirty="0" smtClean="0"/>
            </a:br>
            <a:r>
              <a:rPr lang="be-BY" dirty="0" smtClean="0"/>
              <a:t>множання на 9?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be-BY" dirty="0"/>
              <a:t> </a:t>
            </a:r>
            <a:r>
              <a:rPr lang="be-BY" dirty="0" smtClean="0"/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* 1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 * 2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* 3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* 4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* 5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* 6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* 7   =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 * 8   =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 * 9   =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be-BY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9 * 10 = </a:t>
            </a:r>
            <a:r>
              <a:rPr lang="be-BY" dirty="0" smtClean="0"/>
              <a:t>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be-BY" dirty="0" smtClean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401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Множанне на 11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 *  11  =  ?</a:t>
            </a:r>
          </a:p>
          <a:p>
            <a:pPr marL="0" indent="0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Крок 1:  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3    2  </a:t>
            </a:r>
          </a:p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2:  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+  2  =  5    </a:t>
            </a:r>
          </a:p>
          <a:p>
            <a:pPr marL="0" indent="0">
              <a:buNone/>
            </a:pP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3:  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</a:t>
            </a:r>
          </a:p>
          <a:p>
            <a:pPr marL="0" indent="0">
              <a:buNone/>
            </a:pPr>
            <a:endParaRPr lang="be-B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 *  11  =  352</a:t>
            </a:r>
          </a:p>
        </p:txBody>
      </p:sp>
    </p:spTree>
    <p:extLst>
      <p:ext uri="{BB962C8B-B14F-4D97-AF65-F5344CB8AC3E}">
        <p14:creationId xmlns:p14="http://schemas.microsoft.com/office/powerpoint/2010/main" val="1827477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калі сума лічбаў двухзначны лік?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 *  11  =  ?</a:t>
            </a:r>
          </a:p>
          <a:p>
            <a:pPr marL="0" indent="0">
              <a:buNone/>
            </a:pP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Крок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   </a:t>
            </a: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endParaRPr lang="be-B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>
              <a:buNone/>
            </a:pP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2:    </a:t>
            </a: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+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   </a:t>
            </a:r>
            <a:endParaRPr lang="be-BY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1</a:t>
            </a:r>
            <a:endParaRPr lang="be-BY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be-BY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Крок 3:    </a:t>
            </a:r>
            <a:r>
              <a:rPr lang="be-BY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be-BY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    </a:t>
            </a:r>
            <a:endParaRPr lang="be-B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e-B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  </a:t>
            </a:r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 11  = 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418</a:t>
            </a:r>
            <a:endParaRPr lang="be-B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AutoNum type="arabicPlain" startAt="38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69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Цікавыя</a:t>
            </a:r>
            <a:r>
              <a:rPr lang="be-BY" dirty="0" smtClean="0"/>
              <a:t> лікавыя заканамернасці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* 11 = 1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 * 111 = 12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 * 1111 = 123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11111 * 11111 = 1234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111111 * 111111 = 12345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54321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1111111 * 1111111 = 123456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654321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11111111 * 11111111 = 1234567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7654321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111111111 * 111111111 = 12345678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87654321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15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111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1111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11111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12345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111111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123456 * 9 + </a:t>
            </a:r>
            <a:r>
              <a:rPr lang="be-B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1111111</a:t>
            </a:r>
          </a:p>
          <a:p>
            <a:r>
              <a:rPr lang="be-BY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76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+ 3 = 4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+ 3 + 5 = 9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+ 3 + 5 + 7 = 16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+ 3 + 5 + 7 + 9 = 25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+ 3 + 5 + 7 + 9 + 11 = 36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e-BY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be-BY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be-BY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be-BY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7500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e-BY" dirty="0" smtClean="0"/>
              <a:t>Матэматычны фокус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851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158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851 – 158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693</a:t>
            </a:r>
          </a:p>
          <a:p>
            <a:r>
              <a:rPr lang="be-B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693 + 396 = ?</a:t>
            </a:r>
          </a:p>
        </p:txBody>
      </p:sp>
    </p:spTree>
    <p:extLst>
      <p:ext uri="{BB962C8B-B14F-4D97-AF65-F5344CB8AC3E}">
        <p14:creationId xmlns:p14="http://schemas.microsoft.com/office/powerpoint/2010/main" val="3506504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343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Магічная матэматыка</vt:lpstr>
      <vt:lpstr>Як вывучыць табліцу множання на 9?</vt:lpstr>
      <vt:lpstr>Множанне на 11</vt:lpstr>
      <vt:lpstr>А калі сума лічбаў двухзначны лік?</vt:lpstr>
      <vt:lpstr>Цікавыя лікавыя заканамернасці</vt:lpstr>
      <vt:lpstr>Презентация PowerPoint</vt:lpstr>
      <vt:lpstr>Презентация PowerPoint</vt:lpstr>
      <vt:lpstr>Матэматычны фокус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Irinka</dc:creator>
  <cp:lastModifiedBy>Irinka</cp:lastModifiedBy>
  <cp:revision>22</cp:revision>
  <dcterms:created xsi:type="dcterms:W3CDTF">2016-03-10T17:53:31Z</dcterms:created>
  <dcterms:modified xsi:type="dcterms:W3CDTF">2016-03-13T13:37:23Z</dcterms:modified>
</cp:coreProperties>
</file>