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32"/>
  </p:notesMasterIdLst>
  <p:sldIdLst>
    <p:sldId id="257" r:id="rId2"/>
    <p:sldId id="309" r:id="rId3"/>
    <p:sldId id="273" r:id="rId4"/>
    <p:sldId id="258" r:id="rId5"/>
    <p:sldId id="259" r:id="rId6"/>
    <p:sldId id="260" r:id="rId7"/>
    <p:sldId id="262" r:id="rId8"/>
    <p:sldId id="261" r:id="rId9"/>
    <p:sldId id="277" r:id="rId10"/>
    <p:sldId id="332" r:id="rId11"/>
    <p:sldId id="319" r:id="rId12"/>
    <p:sldId id="320" r:id="rId13"/>
    <p:sldId id="321" r:id="rId14"/>
    <p:sldId id="330" r:id="rId15"/>
    <p:sldId id="324" r:id="rId16"/>
    <p:sldId id="326" r:id="rId17"/>
    <p:sldId id="327" r:id="rId18"/>
    <p:sldId id="333" r:id="rId19"/>
    <p:sldId id="286" r:id="rId20"/>
    <p:sldId id="322" r:id="rId21"/>
    <p:sldId id="325" r:id="rId22"/>
    <p:sldId id="263" r:id="rId23"/>
    <p:sldId id="266" r:id="rId24"/>
    <p:sldId id="280" r:id="rId25"/>
    <p:sldId id="281" r:id="rId26"/>
    <p:sldId id="305" r:id="rId27"/>
    <p:sldId id="306" r:id="rId28"/>
    <p:sldId id="297" r:id="rId29"/>
    <p:sldId id="298" r:id="rId30"/>
    <p:sldId id="30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0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>
        <p:scale>
          <a:sx n="71" d="100"/>
          <a:sy n="71" d="100"/>
        </p:scale>
        <p:origin x="-135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CA45A-14B2-49EC-9475-64E892FD22B4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E4FE4-ABF8-43AE-AE96-D1A8F30987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6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BC874-AB5E-4A2B-8A0A-165B32CFDC9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E4FE4-ABF8-43AE-AE96-D1A8F309870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A4BC9B-B2C2-4371-A71B-F9AC6AD0E735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№ 17, стр. 25, </a:t>
            </a:r>
            <a:r>
              <a:rPr lang="ru-RU" dirty="0" err="1" smtClean="0"/>
              <a:t>Петерсон</a:t>
            </a:r>
            <a:r>
              <a:rPr lang="ru-RU" dirty="0" smtClean="0"/>
              <a:t>, 3 класс, часть 1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06EDF9-7173-4494-BFE7-7CAEC201C730}" type="slidenum">
              <a:rPr lang="ru-RU" smtClean="0"/>
              <a:pPr/>
              <a:t>29</a:t>
            </a:fld>
            <a:endParaRPr 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AAE7-7BD4-41D6-870A-05EE7328F34D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358A-9BCB-466E-B5CF-0EB098EC7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AAE7-7BD4-41D6-870A-05EE7328F34D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358A-9BCB-466E-B5CF-0EB098EC7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AAE7-7BD4-41D6-870A-05EE7328F34D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358A-9BCB-466E-B5CF-0EB098EC7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1C31-6BE8-479A-933E-FCC02BF55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AAE7-7BD4-41D6-870A-05EE7328F34D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358A-9BCB-466E-B5CF-0EB098EC7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AAE7-7BD4-41D6-870A-05EE7328F34D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358A-9BCB-466E-B5CF-0EB098EC7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AAE7-7BD4-41D6-870A-05EE7328F34D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358A-9BCB-466E-B5CF-0EB098EC7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AAE7-7BD4-41D6-870A-05EE7328F34D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358A-9BCB-466E-B5CF-0EB098EC7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AAE7-7BD4-41D6-870A-05EE7328F34D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358A-9BCB-466E-B5CF-0EB098EC7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AAE7-7BD4-41D6-870A-05EE7328F34D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358A-9BCB-466E-B5CF-0EB098EC7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AAE7-7BD4-41D6-870A-05EE7328F34D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1358A-9BCB-466E-B5CF-0EB098EC7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AAE7-7BD4-41D6-870A-05EE7328F34D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F1358A-9BCB-466E-B5CF-0EB098EC7F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B3AAE7-7BD4-41D6-870A-05EE7328F34D}" type="datetimeFigureOut">
              <a:rPr lang="ru-RU" smtClean="0"/>
              <a:pPr/>
              <a:t>13.03.2016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F1358A-9BCB-466E-B5CF-0EB098EC7F3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F:\SCHOOL\Razrabotki\R05_mat_skaz_02\horse1.mp3" TargetMode="Externa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3" Type="http://schemas.openxmlformats.org/officeDocument/2006/relationships/image" Target="../media/image56.gif"/><Relationship Id="rId7" Type="http://schemas.openxmlformats.org/officeDocument/2006/relationships/image" Target="../media/image60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gif"/><Relationship Id="rId11" Type="http://schemas.openxmlformats.org/officeDocument/2006/relationships/image" Target="../media/image64.gif"/><Relationship Id="rId5" Type="http://schemas.openxmlformats.org/officeDocument/2006/relationships/image" Target="../media/image58.gif"/><Relationship Id="rId10" Type="http://schemas.openxmlformats.org/officeDocument/2006/relationships/image" Target="../media/image63.gif"/><Relationship Id="rId4" Type="http://schemas.openxmlformats.org/officeDocument/2006/relationships/image" Target="../media/image57.gif"/><Relationship Id="rId9" Type="http://schemas.openxmlformats.org/officeDocument/2006/relationships/image" Target="../media/image6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0" y="1484313"/>
            <a:ext cx="9144000" cy="280828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Задачы</a:t>
            </a:r>
            <a:r>
              <a:rPr lang="ru-RU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lang="ru-RU" sz="36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матэматычнага</a:t>
            </a:r>
            <a:r>
              <a:rPr lang="ru-RU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lang="ru-RU" sz="36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зместу</a:t>
            </a:r>
            <a:r>
              <a:rPr lang="ru-RU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на </a:t>
            </a:r>
            <a:r>
              <a:rPr lang="ru-RU" sz="36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аснове</a:t>
            </a:r>
            <a:r>
              <a:rPr lang="ru-RU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 казак</a:t>
            </a:r>
            <a:endParaRPr lang="ru-RU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197" name="Picture 5" descr="elf56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260350"/>
            <a:ext cx="1558925" cy="2278063"/>
          </a:xfrm>
          <a:prstGeom prst="rect">
            <a:avLst/>
          </a:prstGeom>
          <a:noFill/>
        </p:spPr>
      </p:pic>
      <p:pic>
        <p:nvPicPr>
          <p:cNvPr id="8199" name="Picture 7" descr="elf0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88913"/>
            <a:ext cx="2879725" cy="1485900"/>
          </a:xfrm>
          <a:prstGeom prst="rect">
            <a:avLst/>
          </a:prstGeom>
          <a:noFill/>
        </p:spPr>
      </p:pic>
      <p:pic>
        <p:nvPicPr>
          <p:cNvPr id="8200" name="Picture 8" descr="elf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4652963"/>
            <a:ext cx="1790700" cy="1943100"/>
          </a:xfrm>
          <a:prstGeom prst="rect">
            <a:avLst/>
          </a:prstGeom>
          <a:noFill/>
        </p:spPr>
      </p:pic>
      <p:pic>
        <p:nvPicPr>
          <p:cNvPr id="8204" name="Picture 12" descr="elf0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75" y="4797425"/>
            <a:ext cx="2160588" cy="1874838"/>
          </a:xfrm>
          <a:prstGeom prst="rect">
            <a:avLst/>
          </a:prstGeom>
          <a:noFill/>
        </p:spPr>
      </p:pic>
      <p:pic>
        <p:nvPicPr>
          <p:cNvPr id="8205" name="Picture 13" descr="elf1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404813"/>
            <a:ext cx="2449513" cy="1884362"/>
          </a:xfrm>
          <a:prstGeom prst="rect">
            <a:avLst/>
          </a:prstGeom>
          <a:noFill/>
        </p:spPr>
      </p:pic>
      <p:pic>
        <p:nvPicPr>
          <p:cNvPr id="8206" name="Picture 14" descr="elf4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27763" y="4365625"/>
            <a:ext cx="1820862" cy="23495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-5277203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85720" y="214290"/>
            <a:ext cx="8572560" cy="1071570"/>
          </a:xfrm>
        </p:spPr>
        <p:txBody>
          <a:bodyPr>
            <a:prstTxWarp prst="textChevronInverted">
              <a:avLst/>
            </a:prstTxWarp>
            <a:normAutofit/>
          </a:bodyPr>
          <a:lstStyle/>
          <a:p>
            <a:pPr>
              <a:buNone/>
            </a:pPr>
            <a:r>
              <a:rPr lang="ru-RU" sz="5400" b="1" i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6000" b="1" i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Задача </a:t>
            </a:r>
            <a:r>
              <a:rPr lang="ru-RU" sz="6000" b="1" i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Курачкі-Рабай</a:t>
            </a:r>
            <a:endParaRPr lang="ru-RU" sz="4800" dirty="0"/>
          </a:p>
        </p:txBody>
      </p:sp>
      <p:pic>
        <p:nvPicPr>
          <p:cNvPr id="3" name="Рисунок 2" descr="http://moipersonsaitik.ucoz.ru/knigi_v_kartin/ryaba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60"/>
            <a:ext cx="8286808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91355"/>
            <a:ext cx="435768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err="1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Адно</a:t>
            </a:r>
            <a:r>
              <a:rPr lang="ru-RU" sz="3600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600" dirty="0" err="1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яйко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трэба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варыць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мінут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3600" dirty="0" err="1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олькі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часу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неабходна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каб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зварыць</a:t>
            </a:r>
            <a:r>
              <a:rPr lang="ru-RU" sz="3600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яек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?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http://im6-tub-by.yandex.net/i?id=289549241-09-72&amp;n=21"/>
          <p:cNvPicPr>
            <a:picLocks noGrp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5357826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FFC000"/>
                </a:solidFill>
              </a:rPr>
              <a:t>Адказ</a:t>
            </a:r>
            <a:r>
              <a:rPr lang="en-US" sz="4000" dirty="0" smtClean="0">
                <a:solidFill>
                  <a:srgbClr val="FFC000"/>
                </a:solidFill>
              </a:rPr>
              <a:t>:</a:t>
            </a:r>
            <a:r>
              <a:rPr lang="ru-RU" sz="4000" dirty="0" smtClean="0">
                <a:solidFill>
                  <a:srgbClr val="FFC000"/>
                </a:solidFill>
              </a:rPr>
              <a:t> </a:t>
            </a:r>
            <a:r>
              <a:rPr lang="ru-RU" sz="4000" dirty="0" smtClean="0">
                <a:solidFill>
                  <a:srgbClr val="FFC000"/>
                </a:solidFill>
              </a:rPr>
              <a:t>5 </a:t>
            </a:r>
            <a:r>
              <a:rPr lang="ru-RU" sz="4000" dirty="0" err="1" smtClean="0">
                <a:solidFill>
                  <a:srgbClr val="FFC000"/>
                </a:solidFill>
              </a:rPr>
              <a:t>мінут</a:t>
            </a:r>
            <a:endParaRPr lang="ru-RU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272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740" y="1214422"/>
            <a:ext cx="8498539" cy="5429288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/>
          </p:nvPr>
        </p:nvSpPr>
        <p:spPr>
          <a:xfrm>
            <a:off x="500034" y="0"/>
            <a:ext cx="8215370" cy="1214446"/>
          </a:xfrm>
        </p:spPr>
        <p:txBody>
          <a:bodyPr>
            <a:prstTxWarp prst="textChevronInverted">
              <a:avLst/>
            </a:prstTxWarp>
            <a:normAutofit/>
          </a:bodyPr>
          <a:lstStyle/>
          <a:p>
            <a:pPr>
              <a:buNone/>
            </a:pPr>
            <a:r>
              <a:rPr lang="ru-RU" sz="4400" b="1" i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Задача </a:t>
            </a:r>
            <a:r>
              <a:rPr lang="ru-RU" sz="4400" b="1" i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Доктара</a:t>
            </a:r>
            <a:r>
              <a:rPr lang="ru-RU" sz="4400" b="1" i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4400" b="1" i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Айбаліта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-401262"/>
            <a:ext cx="400049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000" dirty="0" err="1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Доктар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000" dirty="0" err="1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прыпісаў</a:t>
            </a:r>
            <a:endParaRPr lang="ru-RU" sz="4000" dirty="0" smtClean="0">
              <a:solidFill>
                <a:srgbClr val="FFC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тры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000" dirty="0" err="1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ў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колы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err="1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паўгадзіны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err="1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ў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err="1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000" dirty="0" err="1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олькі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err="1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гадзін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будуць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err="1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уведзе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ны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000" dirty="0" err="1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ў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err="1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ў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колы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admin\Desktop\03lab1d4712299825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6691" y="0"/>
            <a:ext cx="5167309" cy="694764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643578"/>
            <a:ext cx="3714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 smtClean="0">
                <a:solidFill>
                  <a:srgbClr val="FFC000"/>
                </a:solidFill>
              </a:rPr>
              <a:t>Адказ</a:t>
            </a:r>
            <a:r>
              <a:rPr lang="en-US" sz="4800" dirty="0" smtClean="0">
                <a:solidFill>
                  <a:srgbClr val="FFC000"/>
                </a:solidFill>
              </a:rPr>
              <a:t>: </a:t>
            </a:r>
            <a:r>
              <a:rPr lang="ru-RU" sz="4800" dirty="0" smtClean="0">
                <a:solidFill>
                  <a:srgbClr val="FFC000"/>
                </a:solidFill>
              </a:rPr>
              <a:t>1 </a:t>
            </a:r>
            <a:r>
              <a:rPr lang="ru-RU" sz="4800" dirty="0" smtClean="0">
                <a:solidFill>
                  <a:srgbClr val="FFC000"/>
                </a:solidFill>
              </a:rPr>
              <a:t>г.</a:t>
            </a:r>
            <a:endParaRPr lang="ru-RU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WordArt 2"/>
          <p:cNvSpPr>
            <a:spLocks noChangeArrowheads="1" noChangeShapeType="1" noTextEdit="1"/>
          </p:cNvSpPr>
          <p:nvPr/>
        </p:nvSpPr>
        <p:spPr bwMode="auto">
          <a:xfrm>
            <a:off x="571472" y="0"/>
            <a:ext cx="8072494" cy="1196975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/>
            <a:r>
              <a:rPr lang="ru-RU" sz="3600" b="1" i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Задача </a:t>
            </a:r>
            <a:r>
              <a:rPr lang="ru-RU" sz="3600" b="1" i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асілкаў</a:t>
            </a:r>
            <a:endParaRPr lang="ru-RU" sz="3600" b="1" i="1" kern="1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/>
              <a:cs typeface="Arial"/>
            </a:endParaRPr>
          </a:p>
        </p:txBody>
      </p:sp>
      <p:pic>
        <p:nvPicPr>
          <p:cNvPr id="83977" name="Picture 9" descr="три богатыря 23_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1341438"/>
            <a:ext cx="7416800" cy="5183187"/>
          </a:xfrm>
          <a:noFill/>
          <a:ln w="57150" cap="flat" algn="ctr">
            <a:solidFill>
              <a:srgbClr val="FFCC66"/>
            </a:solidFill>
          </a:ln>
        </p:spPr>
      </p:pic>
      <p:pic>
        <p:nvPicPr>
          <p:cNvPr id="5" name="horse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24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39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214282" y="1205668"/>
            <a:ext cx="407196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Тройка </a:t>
            </a:r>
            <a:r>
              <a:rPr lang="ru-RU" sz="3600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ей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прабегла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30км.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err="1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Якую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адлегласць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робег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кожны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конь 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6563" name="Picture 3" descr="http://i.allday.ru/e3/ca/c6/thumbs/1296044315_zastava_s-tri-bogatyrya-kanc-eksm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11016"/>
            <a:ext cx="4500594" cy="64360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5715016"/>
            <a:ext cx="4214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err="1" smtClean="0">
                <a:solidFill>
                  <a:srgbClr val="FFC000"/>
                </a:solidFill>
              </a:rPr>
              <a:t>Адказ</a:t>
            </a:r>
            <a:r>
              <a:rPr lang="en-US" sz="4400" dirty="0" smtClean="0">
                <a:solidFill>
                  <a:srgbClr val="FFC000"/>
                </a:solidFill>
              </a:rPr>
              <a:t>:</a:t>
            </a:r>
            <a:r>
              <a:rPr lang="ru-RU" sz="4400" dirty="0" smtClean="0">
                <a:solidFill>
                  <a:srgbClr val="FFC000"/>
                </a:solidFill>
              </a:rPr>
              <a:t> </a:t>
            </a:r>
            <a:r>
              <a:rPr lang="ru-RU" sz="4400" dirty="0" smtClean="0">
                <a:solidFill>
                  <a:srgbClr val="FFC000"/>
                </a:solidFill>
              </a:rPr>
              <a:t>30 км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admin\Desktop\0004-007-razrjady-chastit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09626"/>
            <a:ext cx="6143668" cy="5749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71604" y="214290"/>
            <a:ext cx="6693851" cy="923330"/>
          </a:xfrm>
          <a:prstGeom prst="rect">
            <a:avLst/>
          </a:prstGeom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>
              <a:buNone/>
            </a:pPr>
            <a:r>
              <a:rPr lang="ru-RU" sz="5400" b="1" i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Задача </a:t>
            </a:r>
            <a:r>
              <a:rPr lang="ru-RU" sz="5400" b="1" i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Нязнайкі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-155042"/>
            <a:ext cx="5536421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Прафесар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ложыцца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спаць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800" dirty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восем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гадзін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Будзільнік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заводзіць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дзевяць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4800" dirty="0" err="1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олькі</a:t>
            </a:r>
            <a:r>
              <a:rPr kumimoji="0" lang="ru-RU" sz="48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часу </a:t>
            </a:r>
            <a:r>
              <a:rPr kumimoji="0" lang="ru-RU" sz="4800" b="0" i="0" u="none" strike="noStrike" cap="none" normalizeH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будзе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спаць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прафесар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esktop\0_80300_c1de20bd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5080000" cy="63484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715016"/>
            <a:ext cx="5214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 smtClean="0">
                <a:solidFill>
                  <a:srgbClr val="FFC000"/>
                </a:solidFill>
              </a:rPr>
              <a:t>Абказ</a:t>
            </a:r>
            <a:r>
              <a:rPr lang="en-US" sz="5400" dirty="0" smtClean="0">
                <a:solidFill>
                  <a:srgbClr val="FFC000"/>
                </a:solidFill>
              </a:rPr>
              <a:t>:</a:t>
            </a:r>
            <a:r>
              <a:rPr lang="ru-RU" sz="5400" dirty="0" smtClean="0">
                <a:solidFill>
                  <a:srgbClr val="FFC000"/>
                </a:solidFill>
              </a:rPr>
              <a:t> </a:t>
            </a:r>
            <a:r>
              <a:rPr lang="ru-RU" sz="5400" dirty="0" smtClean="0">
                <a:solidFill>
                  <a:srgbClr val="FFC000"/>
                </a:solidFill>
              </a:rPr>
              <a:t>1 </a:t>
            </a:r>
            <a:r>
              <a:rPr lang="ru-RU" sz="5400" dirty="0" smtClean="0">
                <a:solidFill>
                  <a:srgbClr val="FFC000"/>
                </a:solidFill>
              </a:rPr>
              <a:t>г.</a:t>
            </a:r>
            <a:endParaRPr lang="ru-RU" sz="5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dmin\Desktop\горыныч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286808" cy="49292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285728"/>
            <a:ext cx="8001056" cy="1214446"/>
          </a:xfrm>
          <a:prstGeom prst="rect">
            <a:avLst/>
          </a:prstGeom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4800" b="1" i="1" kern="1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/>
              </a:rPr>
              <a:t> </a:t>
            </a:r>
            <a:r>
              <a:rPr lang="ru-RU" sz="4800" b="1" i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Задача </a:t>
            </a:r>
            <a:r>
              <a:rPr lang="ru-RU" sz="4800" b="1" i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Змея-</a:t>
            </a:r>
            <a:r>
              <a:rPr lang="ru-RU" sz="4800" b="1" i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Гарынавіча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7" name="Rectangle 5"/>
          <p:cNvSpPr>
            <a:spLocks noChangeArrowheads="1"/>
          </p:cNvSpPr>
          <p:nvPr/>
        </p:nvSpPr>
        <p:spPr bwMode="auto">
          <a:xfrm>
            <a:off x="214282" y="396697"/>
            <a:ext cx="4321174" cy="5016758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tabLst>
                <a:tab pos="269875" algn="l"/>
              </a:tabLst>
              <a:defRPr/>
            </a:pPr>
            <a:r>
              <a:rPr lang="ru-RU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Скорасць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Змея   </a:t>
            </a:r>
            <a:r>
              <a:rPr lang="ru-RU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Гарынавіча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па ветры  </a:t>
            </a:r>
            <a:r>
              <a:rPr lang="ru-RU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роўна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 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54 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км/г, </a:t>
            </a: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а </a:t>
            </a:r>
            <a:r>
              <a:rPr lang="ru-RU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яго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скорасць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супраць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ветру </a:t>
            </a: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– 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46 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км/г. </a:t>
            </a:r>
            <a:endParaRPr lang="ru-RU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  <a:p>
            <a:pPr>
              <a:tabLst>
                <a:tab pos="269875" algn="l"/>
              </a:tabLst>
              <a:defRPr/>
            </a:pPr>
            <a:endParaRPr lang="ru-RU" sz="3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  <a:p>
            <a:pPr>
              <a:tabLst>
                <a:tab pos="269875" algn="l"/>
              </a:tabLst>
              <a:defRPr/>
            </a:pPr>
            <a:r>
              <a:rPr lang="ru-RU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Знайдзіце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 </a:t>
            </a:r>
            <a:r>
              <a:rPr lang="ru-RU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скорасць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 ветру  </a:t>
            </a: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і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скорасць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 </a:t>
            </a: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Змея  </a:t>
            </a:r>
            <a:r>
              <a:rPr lang="ru-RU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Гарынавіча</a:t>
            </a: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.</a:t>
            </a:r>
          </a:p>
        </p:txBody>
      </p:sp>
      <p:pic>
        <p:nvPicPr>
          <p:cNvPr id="36867" name="Picture 8" descr="змей горыныч 03_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4832034" y="500042"/>
            <a:ext cx="4049106" cy="5572164"/>
          </a:xfrm>
          <a:noFill/>
          <a:ln w="76200" cap="flat" cmpd="tri" algn="ctr">
            <a:solidFill>
              <a:srgbClr val="FF33CC"/>
            </a:solidFill>
          </a:ln>
        </p:spPr>
      </p:pic>
      <p:sp>
        <p:nvSpPr>
          <p:cNvPr id="484363" name="Text Box 11"/>
          <p:cNvSpPr txBox="1">
            <a:spLocks noChangeArrowheads="1"/>
          </p:cNvSpPr>
          <p:nvPr/>
        </p:nvSpPr>
        <p:spPr bwMode="auto">
          <a:xfrm>
            <a:off x="0" y="5715016"/>
            <a:ext cx="9358346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800" b="1" i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Адказ</a:t>
            </a:r>
            <a:r>
              <a:rPr lang="ru-RU" sz="28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:</a:t>
            </a:r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</a:t>
            </a:r>
            <a:endParaRPr lang="ru-RU" sz="28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2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скорасць</a:t>
            </a:r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ветру </a:t>
            </a: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– </a:t>
            </a:r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4 </a:t>
            </a:r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км/г, </a:t>
            </a:r>
            <a:r>
              <a:rPr lang="ru-RU" sz="2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скорасць</a:t>
            </a:r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Змея – </a:t>
            </a:r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50 </a:t>
            </a:r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км/г</a:t>
            </a:r>
            <a:endParaRPr lang="ru-RU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23" descr="__эльф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algn="ctr">
            <a:solidFill>
              <a:srgbClr val="FFCC66"/>
            </a:solidFill>
            <a:miter lim="800000"/>
            <a:headEnd/>
            <a:tailEnd/>
          </a:ln>
          <a:effectLst/>
        </p:spPr>
      </p:pic>
      <p:pic>
        <p:nvPicPr>
          <p:cNvPr id="2123" name="Picture 75" descr="mult-pic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2924175"/>
            <a:ext cx="3816350" cy="288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71472" y="0"/>
            <a:ext cx="8072494" cy="1071546"/>
          </a:xfrm>
        </p:spPr>
        <p:txBody>
          <a:bodyPr>
            <a:prstTxWarp prst="textChevronInverted">
              <a:avLst/>
            </a:prstTxWarp>
            <a:normAutofit/>
          </a:bodyPr>
          <a:lstStyle/>
          <a:p>
            <a:pPr algn="ctr">
              <a:buNone/>
            </a:pPr>
            <a:r>
              <a:rPr lang="ru-RU" sz="4800" b="1" i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Задача </a:t>
            </a:r>
            <a:r>
              <a:rPr lang="ru-RU" sz="4800" b="1" i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Ката </a:t>
            </a:r>
            <a:r>
              <a:rPr lang="ru-RU" sz="4800" b="1" i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ў</a:t>
            </a:r>
            <a:r>
              <a:rPr lang="ru-RU" sz="4800" b="1" i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4800" b="1" i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бот</a:t>
            </a:r>
            <a:r>
              <a:rPr lang="ru-RU" sz="4800" b="1" i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ах</a:t>
            </a:r>
            <a:endParaRPr lang="ru-RU" sz="4400" dirty="0"/>
          </a:p>
        </p:txBody>
      </p:sp>
      <p:pic>
        <p:nvPicPr>
          <p:cNvPr id="64514" name="Picture 2" descr="Lia Selina_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51008"/>
            <a:ext cx="8501122" cy="5492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admin\Desktop\victorina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928934"/>
            <a:ext cx="6572296" cy="3143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85728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FFC000"/>
                </a:solidFill>
              </a:rPr>
              <a:t>Мельнік</a:t>
            </a:r>
            <a:r>
              <a:rPr lang="ru-RU" sz="3200" dirty="0" smtClean="0">
                <a:solidFill>
                  <a:srgbClr val="FFC000"/>
                </a:solidFill>
              </a:rPr>
              <a:t> </a:t>
            </a:r>
            <a:r>
              <a:rPr lang="ru-RU" sz="3200" dirty="0" err="1" smtClean="0">
                <a:solidFill>
                  <a:srgbClr val="FFC000"/>
                </a:solidFill>
              </a:rPr>
              <a:t>прыйшоў</a:t>
            </a:r>
            <a:r>
              <a:rPr lang="ru-RU" sz="3200" dirty="0" smtClean="0">
                <a:solidFill>
                  <a:srgbClr val="FFC000"/>
                </a:solidFill>
              </a:rPr>
              <a:t> у </a:t>
            </a:r>
            <a:r>
              <a:rPr lang="ru-RU" sz="3200" dirty="0" err="1" smtClean="0">
                <a:solidFill>
                  <a:srgbClr val="FFC000"/>
                </a:solidFill>
              </a:rPr>
              <a:t>млын</a:t>
            </a:r>
            <a:r>
              <a:rPr lang="ru-RU" sz="3200" dirty="0" smtClean="0">
                <a:solidFill>
                  <a:srgbClr val="FFC000"/>
                </a:solidFill>
              </a:rPr>
              <a:t>. </a:t>
            </a:r>
            <a:r>
              <a:rPr lang="ru-RU" sz="3200" dirty="0">
                <a:solidFill>
                  <a:srgbClr val="FFC000"/>
                </a:solidFill>
              </a:rPr>
              <a:t>У</a:t>
            </a:r>
            <a:r>
              <a:rPr lang="ru-RU" sz="3200" dirty="0" smtClean="0">
                <a:solidFill>
                  <a:srgbClr val="FFC000"/>
                </a:solidFill>
              </a:rPr>
              <a:t> кожным з </a:t>
            </a:r>
            <a:r>
              <a:rPr lang="ru-RU" sz="3200" dirty="0" smtClean="0">
                <a:solidFill>
                  <a:srgbClr val="FFC000"/>
                </a:solidFill>
              </a:rPr>
              <a:t>4 </a:t>
            </a:r>
            <a:r>
              <a:rPr lang="ru-RU" sz="3200" dirty="0" err="1" smtClean="0">
                <a:solidFill>
                  <a:srgbClr val="FFC000"/>
                </a:solidFill>
              </a:rPr>
              <a:t>кутоў</a:t>
            </a:r>
            <a:r>
              <a:rPr lang="ru-RU" sz="3200" dirty="0" smtClean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ё</a:t>
            </a:r>
            <a:r>
              <a:rPr lang="ru-RU" sz="3200" dirty="0" err="1" smtClean="0">
                <a:solidFill>
                  <a:srgbClr val="FFC000"/>
                </a:solidFill>
              </a:rPr>
              <a:t>н</a:t>
            </a:r>
            <a:r>
              <a:rPr lang="ru-RU" sz="3200" dirty="0" smtClean="0">
                <a:solidFill>
                  <a:srgbClr val="FFC000"/>
                </a:solidFill>
              </a:rPr>
              <a:t> </a:t>
            </a:r>
            <a:r>
              <a:rPr lang="ru-RU" sz="3200" dirty="0" err="1" smtClean="0">
                <a:solidFill>
                  <a:srgbClr val="FFC000"/>
                </a:solidFill>
              </a:rPr>
              <a:t>убачыў</a:t>
            </a:r>
            <a:r>
              <a:rPr lang="ru-RU" sz="3200" dirty="0" smtClean="0">
                <a:solidFill>
                  <a:srgbClr val="FFC000"/>
                </a:solidFill>
              </a:rPr>
              <a:t> па </a:t>
            </a:r>
            <a:r>
              <a:rPr lang="ru-RU" sz="3200" dirty="0" smtClean="0">
                <a:solidFill>
                  <a:srgbClr val="FFC000"/>
                </a:solidFill>
              </a:rPr>
              <a:t>3 </a:t>
            </a:r>
            <a:r>
              <a:rPr lang="ru-RU" sz="3200" dirty="0" err="1" smtClean="0">
                <a:solidFill>
                  <a:srgbClr val="FFC000"/>
                </a:solidFill>
              </a:rPr>
              <a:t>мяхі</a:t>
            </a:r>
            <a:r>
              <a:rPr lang="ru-RU" sz="3200" dirty="0" smtClean="0">
                <a:solidFill>
                  <a:srgbClr val="FFC000"/>
                </a:solidFill>
              </a:rPr>
              <a:t>, </a:t>
            </a:r>
            <a:r>
              <a:rPr lang="ru-RU" sz="3200" dirty="0" smtClean="0">
                <a:solidFill>
                  <a:srgbClr val="FFC000"/>
                </a:solidFill>
              </a:rPr>
              <a:t>на </a:t>
            </a:r>
            <a:r>
              <a:rPr lang="ru-RU" sz="3200" dirty="0" smtClean="0">
                <a:solidFill>
                  <a:srgbClr val="FFC000"/>
                </a:solidFill>
              </a:rPr>
              <a:t>кожным </a:t>
            </a:r>
            <a:r>
              <a:rPr lang="ru-RU" sz="3200" dirty="0" err="1" smtClean="0">
                <a:solidFill>
                  <a:srgbClr val="FFC000"/>
                </a:solidFill>
              </a:rPr>
              <a:t>мяху</a:t>
            </a:r>
            <a:r>
              <a:rPr lang="ru-RU" sz="3200" dirty="0" smtClean="0">
                <a:solidFill>
                  <a:srgbClr val="FFC000"/>
                </a:solidFill>
              </a:rPr>
              <a:t> </a:t>
            </a:r>
            <a:r>
              <a:rPr lang="ru-RU" sz="3200" dirty="0" err="1" smtClean="0">
                <a:solidFill>
                  <a:srgbClr val="FFC000"/>
                </a:solidFill>
              </a:rPr>
              <a:t>сядзелі</a:t>
            </a:r>
            <a:r>
              <a:rPr lang="ru-RU" sz="3200" dirty="0" smtClean="0">
                <a:solidFill>
                  <a:srgbClr val="FFC000"/>
                </a:solidFill>
              </a:rPr>
              <a:t> па </a:t>
            </a:r>
            <a:r>
              <a:rPr lang="ru-RU" sz="3200" dirty="0" smtClean="0">
                <a:solidFill>
                  <a:srgbClr val="FFC000"/>
                </a:solidFill>
              </a:rPr>
              <a:t>3 </a:t>
            </a:r>
            <a:r>
              <a:rPr lang="ru-RU" sz="3200" dirty="0" err="1" smtClean="0">
                <a:solidFill>
                  <a:srgbClr val="FFC000"/>
                </a:solidFill>
              </a:rPr>
              <a:t>кошкі</a:t>
            </a:r>
            <a:r>
              <a:rPr lang="ru-RU" sz="3200" dirty="0" smtClean="0">
                <a:solidFill>
                  <a:srgbClr val="FFC000"/>
                </a:solidFill>
              </a:rPr>
              <a:t>, </a:t>
            </a:r>
            <a:r>
              <a:rPr lang="ru-RU" sz="3200" dirty="0" smtClean="0">
                <a:solidFill>
                  <a:srgbClr val="FFC000"/>
                </a:solidFill>
              </a:rPr>
              <a:t>а </a:t>
            </a:r>
            <a:r>
              <a:rPr lang="ru-RU" sz="3200" dirty="0" smtClean="0">
                <a:solidFill>
                  <a:srgbClr val="FFC000"/>
                </a:solidFill>
              </a:rPr>
              <a:t>кожная </a:t>
            </a:r>
            <a:r>
              <a:rPr lang="ru-RU" sz="3200" dirty="0" smtClean="0">
                <a:solidFill>
                  <a:srgbClr val="FFC000"/>
                </a:solidFill>
              </a:rPr>
              <a:t>кошка </a:t>
            </a:r>
            <a:r>
              <a:rPr lang="ru-RU" sz="3200" dirty="0" smtClean="0">
                <a:solidFill>
                  <a:srgbClr val="FFC000"/>
                </a:solidFill>
              </a:rPr>
              <a:t>мела </a:t>
            </a:r>
            <a:r>
              <a:rPr lang="ru-RU" sz="3200" dirty="0" err="1" smtClean="0">
                <a:solidFill>
                  <a:srgbClr val="FFC000"/>
                </a:solidFill>
              </a:rPr>
              <a:t>пры</a:t>
            </a:r>
            <a:r>
              <a:rPr lang="ru-RU" sz="3200" dirty="0" smtClean="0">
                <a:solidFill>
                  <a:srgbClr val="FFC000"/>
                </a:solidFill>
              </a:rPr>
              <a:t> </a:t>
            </a:r>
            <a:r>
              <a:rPr lang="ru-RU" sz="3200" dirty="0" err="1" smtClean="0">
                <a:solidFill>
                  <a:srgbClr val="FFC000"/>
                </a:solidFill>
              </a:rPr>
              <a:t>сабе</a:t>
            </a:r>
            <a:r>
              <a:rPr lang="ru-RU" sz="3200" dirty="0" smtClean="0">
                <a:solidFill>
                  <a:srgbClr val="FFC000"/>
                </a:solidFill>
              </a:rPr>
              <a:t> </a:t>
            </a:r>
            <a:r>
              <a:rPr lang="ru-RU" sz="3200" dirty="0" smtClean="0">
                <a:solidFill>
                  <a:srgbClr val="FFC000"/>
                </a:solidFill>
              </a:rPr>
              <a:t>3</a:t>
            </a:r>
            <a:r>
              <a:rPr lang="ru-RU" sz="3200" u="sng" baseline="30000" dirty="0" smtClean="0">
                <a:solidFill>
                  <a:srgbClr val="FFC000"/>
                </a:solidFill>
              </a:rPr>
              <a:t>х</a:t>
            </a:r>
            <a:r>
              <a:rPr lang="ru-RU" sz="3200" dirty="0" smtClean="0">
                <a:solidFill>
                  <a:srgbClr val="FFC000"/>
                </a:solidFill>
              </a:rPr>
              <a:t> </a:t>
            </a:r>
            <a:r>
              <a:rPr lang="ru-RU" sz="3200" dirty="0" err="1" smtClean="0">
                <a:solidFill>
                  <a:srgbClr val="FFC000"/>
                </a:solidFill>
              </a:rPr>
              <a:t>кацянят</a:t>
            </a:r>
            <a:r>
              <a:rPr lang="ru-RU" sz="3200" dirty="0" smtClean="0">
                <a:solidFill>
                  <a:srgbClr val="FFC000"/>
                </a:solidFill>
              </a:rPr>
              <a:t>. </a:t>
            </a:r>
            <a:r>
              <a:rPr lang="ru-RU" sz="3200" dirty="0" err="1" smtClean="0">
                <a:solidFill>
                  <a:srgbClr val="FFC000"/>
                </a:solidFill>
              </a:rPr>
              <a:t>Колькі</a:t>
            </a:r>
            <a:r>
              <a:rPr lang="ru-RU" sz="3200" dirty="0" smtClean="0">
                <a:solidFill>
                  <a:srgbClr val="FFC000"/>
                </a:solidFill>
              </a:rPr>
              <a:t> </a:t>
            </a:r>
            <a:r>
              <a:rPr lang="ru-RU" sz="3200" dirty="0" smtClean="0">
                <a:solidFill>
                  <a:srgbClr val="FFC000"/>
                </a:solidFill>
              </a:rPr>
              <a:t>ног было </a:t>
            </a:r>
            <a:r>
              <a:rPr lang="ru-RU" sz="3200" dirty="0">
                <a:solidFill>
                  <a:srgbClr val="FFC000"/>
                </a:solidFill>
              </a:rPr>
              <a:t>ў</a:t>
            </a:r>
            <a:r>
              <a:rPr lang="ru-RU" sz="3200" dirty="0" smtClean="0">
                <a:solidFill>
                  <a:srgbClr val="FFC000"/>
                </a:solidFill>
              </a:rPr>
              <a:t> </a:t>
            </a:r>
            <a:r>
              <a:rPr lang="ru-RU" sz="3200" dirty="0" err="1" smtClean="0">
                <a:solidFill>
                  <a:srgbClr val="FFC000"/>
                </a:solidFill>
              </a:rPr>
              <a:t>млыне</a:t>
            </a:r>
            <a:r>
              <a:rPr lang="ru-RU" sz="3200" dirty="0" smtClean="0">
                <a:solidFill>
                  <a:srgbClr val="FFC000"/>
                </a:solidFill>
              </a:rPr>
              <a:t>? 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6000768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rgbClr val="FFC000"/>
                </a:solidFill>
              </a:rPr>
              <a:t>Адказ</a:t>
            </a:r>
            <a:r>
              <a:rPr lang="en-US" sz="3600" dirty="0" smtClean="0">
                <a:solidFill>
                  <a:srgbClr val="FFC000"/>
                </a:solidFill>
              </a:rPr>
              <a:t>:</a:t>
            </a:r>
            <a:r>
              <a:rPr lang="ru-RU" sz="3600" dirty="0" smtClean="0">
                <a:solidFill>
                  <a:srgbClr val="FFC000"/>
                </a:solidFill>
              </a:rPr>
              <a:t> </a:t>
            </a:r>
            <a:r>
              <a:rPr lang="ru-RU" sz="3600" dirty="0" smtClean="0">
                <a:solidFill>
                  <a:srgbClr val="FFC000"/>
                </a:solidFill>
              </a:rPr>
              <a:t>2 </a:t>
            </a:r>
            <a:r>
              <a:rPr lang="ru-RU" sz="3600" dirty="0" err="1" smtClean="0">
                <a:solidFill>
                  <a:srgbClr val="FFC000"/>
                </a:solidFill>
              </a:rPr>
              <a:t>нагі</a:t>
            </a:r>
            <a:r>
              <a:rPr lang="ru-RU" sz="3600" dirty="0" smtClean="0">
                <a:solidFill>
                  <a:srgbClr val="FFC000"/>
                </a:solidFill>
              </a:rPr>
              <a:t>, </a:t>
            </a:r>
            <a:r>
              <a:rPr lang="ru-RU" sz="3600" dirty="0" err="1" smtClean="0">
                <a:solidFill>
                  <a:srgbClr val="FFC000"/>
                </a:solidFill>
              </a:rPr>
              <a:t>астатнія</a:t>
            </a:r>
            <a:r>
              <a:rPr lang="ru-RU" sz="3600" dirty="0" smtClean="0">
                <a:solidFill>
                  <a:srgbClr val="FFC000"/>
                </a:solidFill>
              </a:rPr>
              <a:t> </a:t>
            </a:r>
            <a:r>
              <a:rPr lang="ru-RU" sz="3600" dirty="0" smtClean="0">
                <a:solidFill>
                  <a:srgbClr val="FFC000"/>
                </a:solidFill>
              </a:rPr>
              <a:t>лапы</a:t>
            </a:r>
            <a:endParaRPr lang="ru-RU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WordArt 2"/>
          <p:cNvSpPr>
            <a:spLocks noChangeArrowheads="1" noChangeShapeType="1" noTextEdit="1"/>
          </p:cNvSpPr>
          <p:nvPr/>
        </p:nvSpPr>
        <p:spPr bwMode="auto">
          <a:xfrm>
            <a:off x="611188" y="0"/>
            <a:ext cx="8064500" cy="12684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b="1" i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Задача </a:t>
            </a:r>
            <a:r>
              <a:rPr lang="ru-RU" sz="3600" b="1" i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Залатой</a:t>
            </a:r>
            <a:r>
              <a:rPr lang="ru-RU" sz="3600" b="1" i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i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Рыбкі</a:t>
            </a:r>
            <a:endParaRPr lang="ru-RU" sz="3600" b="1" i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92167" name="Picture 7" descr="рыбка 07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570038"/>
            <a:ext cx="7704138" cy="5021262"/>
          </a:xfrm>
          <a:prstGeom prst="rect">
            <a:avLst/>
          </a:prstGeom>
          <a:noFill/>
          <a:ln w="57150" algn="ctr">
            <a:solidFill>
              <a:srgbClr val="FFCC66"/>
            </a:solidFill>
            <a:miter lim="800000"/>
            <a:headEnd/>
            <a:tailEnd/>
          </a:ln>
          <a:effectLst/>
        </p:spPr>
      </p:pic>
      <p:pic>
        <p:nvPicPr>
          <p:cNvPr id="92168" name="Picture 8" descr="STARFIS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5949950"/>
            <a:ext cx="1439862" cy="595313"/>
          </a:xfrm>
          <a:prstGeom prst="rect">
            <a:avLst/>
          </a:prstGeom>
          <a:noFill/>
        </p:spPr>
      </p:pic>
      <p:pic>
        <p:nvPicPr>
          <p:cNvPr id="92172" name="Picture 12" descr="42a9cbe8a20e6dbdf2159320eac78804"/>
          <p:cNvPicPr>
            <a:picLocks noChangeAspect="1" noChangeArrowheads="1" noCrop="1"/>
          </p:cNvPicPr>
          <p:nvPr/>
        </p:nvPicPr>
        <p:blipFill>
          <a:blip r:embed="rId4">
            <a:lum contrast="-42000"/>
          </a:blip>
          <a:srcRect/>
          <a:stretch>
            <a:fillRect/>
          </a:stretch>
        </p:blipFill>
        <p:spPr bwMode="auto">
          <a:xfrm>
            <a:off x="6948488" y="2492375"/>
            <a:ext cx="962025" cy="952500"/>
          </a:xfrm>
          <a:prstGeom prst="rect">
            <a:avLst/>
          </a:prstGeom>
          <a:noFill/>
        </p:spPr>
      </p:pic>
      <p:pic>
        <p:nvPicPr>
          <p:cNvPr id="92187" name="Picture 27" descr="sd_26"/>
          <p:cNvPicPr>
            <a:picLocks noGrp="1" noChangeAspect="1" noChangeArrowheads="1" noCrop="1"/>
          </p:cNvPicPr>
          <p:nvPr>
            <p:ph/>
          </p:nvPr>
        </p:nvPicPr>
        <p:blipFill>
          <a:blip r:embed="rId5"/>
          <a:stretch>
            <a:fillRect/>
          </a:stretch>
        </p:blipFill>
        <p:spPr>
          <a:xfrm>
            <a:off x="4505325" y="3137694"/>
            <a:ext cx="133350" cy="1333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323850" y="764261"/>
            <a:ext cx="381635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Вярнуўшыся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ru-RU" sz="2800" b="1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рыбалкі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стары  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сказаў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жонцы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ru-RU" sz="2800" b="1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Маса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залатой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рыбкі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якую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b="1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я 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сёння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злавіў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endParaRPr lang="ru-RU" sz="2800" b="1" i="1" dirty="0" smtClean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 </a:t>
            </a:r>
            <a:r>
              <a:rPr lang="ru-RU" sz="2800" b="1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кг плюс 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палавіна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яе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уласнай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масы</a:t>
            </a:r>
            <a:r>
              <a:rPr lang="ru-RU" sz="2800" b="1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». </a:t>
            </a:r>
          </a:p>
          <a:p>
            <a:endParaRPr lang="ru-RU" sz="2800" b="1" i="1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Якая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ж 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маса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рыбкі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ru-RU" sz="2800" b="1" i="1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323850" y="6237288"/>
            <a:ext cx="41767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200" b="1" i="1" u="sng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Адказ</a:t>
            </a:r>
            <a:r>
              <a:rPr lang="ru-RU" sz="2200" b="1" i="1" u="sng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</a:t>
            </a:r>
            <a:r>
              <a:rPr lang="ru-RU" sz="22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ru-RU" sz="2200" b="1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 кг</a:t>
            </a:r>
          </a:p>
        </p:txBody>
      </p:sp>
      <p:pic>
        <p:nvPicPr>
          <p:cNvPr id="93189" name="Picture 5" descr="Копия (2) 98f70a62d62f4f7d516c078e30ea65f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4508500"/>
            <a:ext cx="762000" cy="952500"/>
          </a:xfrm>
          <a:prstGeom prst="rect">
            <a:avLst/>
          </a:prstGeom>
          <a:noFill/>
        </p:spPr>
      </p:pic>
      <p:pic>
        <p:nvPicPr>
          <p:cNvPr id="93194" name="Picture 10" descr="рыбка 02_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356100" y="476250"/>
            <a:ext cx="4333875" cy="5964238"/>
          </a:xfrm>
          <a:noFill/>
          <a:ln w="57150" cap="flat" algn="ctr">
            <a:solidFill>
              <a:srgbClr val="FFCC66"/>
            </a:solidFill>
          </a:ln>
        </p:spPr>
      </p:pic>
      <p:pic>
        <p:nvPicPr>
          <p:cNvPr id="93198" name="Picture 14" descr="237d14c7cc898b80f14413849218998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019925" y="5373688"/>
            <a:ext cx="769938" cy="1055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3" name="Picture 11" descr="butterfly19#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7887" y="3852069"/>
            <a:ext cx="657225" cy="571500"/>
          </a:xfrm>
          <a:noFill/>
          <a:ln/>
        </p:spPr>
      </p:pic>
      <p:pic>
        <p:nvPicPr>
          <p:cNvPr id="74770" name="Picture 18" descr="винни 21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1627188"/>
            <a:ext cx="7272338" cy="4962525"/>
          </a:xfrm>
          <a:noFill/>
          <a:ln w="57150" cap="flat" algn="ctr">
            <a:solidFill>
              <a:srgbClr val="FFCC66"/>
            </a:solidFill>
          </a:ln>
        </p:spPr>
      </p:pic>
      <p:sp>
        <p:nvSpPr>
          <p:cNvPr id="74754" name="WordArt 2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7961340" cy="1557338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/>
            <a:r>
              <a:rPr lang="ru-RU" sz="3600" b="1" i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Задача </a:t>
            </a:r>
            <a:r>
              <a:rPr lang="ru-RU" sz="3600" b="1" i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Вінні</a:t>
            </a:r>
            <a:r>
              <a:rPr lang="ru-RU" sz="3600" b="1" i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-Пуха</a:t>
            </a:r>
            <a:endParaRPr lang="ru-RU" sz="3600" b="1" i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4766" name="Picture 14" descr="1bcef296664f79a549c07d64a8e1e16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1844675"/>
            <a:ext cx="2089150" cy="187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95" name="Picture 19" descr="винни 49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0"/>
            <a:ext cx="4786314" cy="4238633"/>
          </a:xfrm>
          <a:prstGeom prst="rect">
            <a:avLst/>
          </a:prstGeom>
          <a:noFill/>
          <a:ln w="57150" algn="ctr">
            <a:solidFill>
              <a:srgbClr val="FFCC66"/>
            </a:solidFill>
            <a:miter lim="800000"/>
            <a:headEnd/>
            <a:tailEnd/>
          </a:ln>
          <a:effectLst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85720" y="1947721"/>
            <a:ext cx="435768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стале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гарэлі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7 </a:t>
            </a:r>
            <a:r>
              <a:rPr kumimoji="0" lang="ru-RU" sz="2400" b="1" i="0" u="none" strike="noStrike" cap="none" normalizeH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свечак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 </a:t>
            </a:r>
            <a:r>
              <a:rPr kumimoji="0" lang="ru-RU" sz="2400" b="1" i="0" u="none" strike="noStrike" cap="none" normalizeH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свечкі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патухлі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400" b="1" i="0" u="none" strike="noStrike" cap="none" normalizeH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Колькі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свечак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засталося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стале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5857892"/>
            <a:ext cx="450059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e-BY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"/>
                <a:cs typeface="Arial"/>
              </a:rPr>
              <a:t>Адказ: 2</a:t>
            </a:r>
            <a:endParaRPr lang="ru-RU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WordArt 2"/>
          <p:cNvSpPr>
            <a:spLocks noChangeArrowheads="1" noChangeShapeType="1" noTextEdit="1"/>
          </p:cNvSpPr>
          <p:nvPr/>
        </p:nvSpPr>
        <p:spPr bwMode="auto">
          <a:xfrm>
            <a:off x="611188" y="0"/>
            <a:ext cx="8104216" cy="1412875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/>
            <a:r>
              <a:rPr lang="ru-RU" sz="3600" b="1" i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Задача </a:t>
            </a:r>
            <a:r>
              <a:rPr lang="ru-RU" sz="3600" b="1" i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Мюнхаўзена</a:t>
            </a:r>
            <a:endParaRPr lang="ru-RU" sz="3600" b="1" i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0661" name="Picture 5" descr="барон мюнхаузен 01_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490663"/>
            <a:ext cx="7129463" cy="5011737"/>
          </a:xfrm>
          <a:noFill/>
          <a:ln w="57150" cap="flat" algn="ctr">
            <a:solidFill>
              <a:srgbClr val="FFCC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788053"/>
            <a:ext cx="453707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800" b="1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Барон 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Мюнхаўзен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b="1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і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b="1" i="1" dirty="0" err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я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го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сябар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Гулівер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падышлі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да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ракі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</a:t>
            </a:r>
            <a:r>
              <a:rPr lang="ru-RU" sz="2800" b="1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 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беразе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дзін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з  </a:t>
            </a:r>
            <a:r>
              <a:rPr lang="ru-RU" sz="2800" b="1" i="1" dirty="0" err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і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х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заўважыў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ru-RU" sz="2800" b="1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лодку,   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 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як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ой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ru-RU" sz="2800" b="1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мог  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пераправіцца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толькі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дзін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чалавек</a:t>
            </a:r>
            <a:r>
              <a:rPr lang="ru-RU" sz="2800" b="1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Сябры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b="1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не 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ўмелі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плаваць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, але 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яны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маглі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пераправіцца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пра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раку</a:t>
            </a:r>
            <a:r>
              <a:rPr lang="ru-RU" sz="2800" b="1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</a:t>
            </a:r>
          </a:p>
          <a:p>
            <a:endParaRPr lang="ru-RU" sz="2800" b="1" i="1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Як 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гэта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магло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стацца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ru-RU" sz="2800" b="1" i="1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71702" name="Picture 22" descr="гулливер 01_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0"/>
            <a:ext cx="4038600" cy="5572139"/>
          </a:xfrm>
          <a:noFill/>
          <a:ln w="57150" cap="flat" algn="ctr">
            <a:solidFill>
              <a:srgbClr val="FFCC66"/>
            </a:solidFill>
          </a:ln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-2025650" y="404813"/>
            <a:ext cx="2025650" cy="5440362"/>
            <a:chOff x="3606" y="119"/>
            <a:chExt cx="1276" cy="3427"/>
          </a:xfrm>
        </p:grpSpPr>
        <p:pic>
          <p:nvPicPr>
            <p:cNvPr id="71701" name="Picture 21" descr="sea16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42" y="2886"/>
              <a:ext cx="1140" cy="660"/>
            </a:xfrm>
            <a:prstGeom prst="rect">
              <a:avLst/>
            </a:prstGeom>
            <a:noFill/>
          </p:spPr>
        </p:pic>
        <p:pic>
          <p:nvPicPr>
            <p:cNvPr id="71707" name="Picture 27" descr="sea164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3606" y="119"/>
              <a:ext cx="1140" cy="66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71711" name="Text Box 31"/>
          <p:cNvSpPr txBox="1">
            <a:spLocks noChangeArrowheads="1"/>
          </p:cNvSpPr>
          <p:nvPr/>
        </p:nvSpPr>
        <p:spPr bwMode="auto">
          <a:xfrm>
            <a:off x="4286248" y="5812855"/>
            <a:ext cx="4857752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200" b="1" i="1" u="sng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Адказ</a:t>
            </a:r>
            <a:r>
              <a:rPr lang="ru-RU" sz="22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</a:t>
            </a:r>
            <a:r>
              <a:rPr lang="en-US" sz="22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2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Яны </a:t>
            </a:r>
            <a:r>
              <a:rPr lang="ru-RU" sz="22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падышлі</a:t>
            </a:r>
            <a:r>
              <a:rPr lang="ru-RU" sz="22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2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да</a:t>
            </a:r>
            <a:r>
              <a:rPr lang="ru-RU" sz="22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2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ракі</a:t>
            </a:r>
            <a:r>
              <a:rPr lang="ru-RU" sz="22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200" b="1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</a:t>
            </a:r>
            <a:r>
              <a:rPr lang="ru-RU" sz="22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розных </a:t>
            </a:r>
            <a:r>
              <a:rPr lang="ru-RU" sz="22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берагоў</a:t>
            </a:r>
            <a:endParaRPr lang="ru-RU" sz="2200" b="1" i="1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16 -0.01852 L 0.87847 -0.01852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7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WordArt 2"/>
          <p:cNvSpPr>
            <a:spLocks noChangeArrowheads="1" noChangeShapeType="1" noTextEdit="1"/>
          </p:cNvSpPr>
          <p:nvPr/>
        </p:nvSpPr>
        <p:spPr bwMode="auto">
          <a:xfrm>
            <a:off x="500034" y="0"/>
            <a:ext cx="8001056" cy="1054075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/>
            <a:r>
              <a:rPr lang="ru-RU" sz="3600" b="1" i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Царская задача</a:t>
            </a:r>
            <a:endParaRPr lang="ru-RU" sz="3600" b="1" kern="10" dirty="0">
              <a:ln w="12700">
                <a:solidFill>
                  <a:srgbClr val="8451F5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3333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78563" name="Picture 3" descr="царь_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339975" y="1268413"/>
            <a:ext cx="4346575" cy="5230812"/>
          </a:xfrm>
          <a:solidFill>
            <a:srgbClr val="3333FF"/>
          </a:solidFill>
          <a:ln w="76200" cap="flat" cmpd="tri" algn="ctr">
            <a:solidFill>
              <a:srgbClr val="0033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ChangeArrowheads="1"/>
          </p:cNvSpPr>
          <p:nvPr/>
        </p:nvSpPr>
        <p:spPr bwMode="auto">
          <a:xfrm>
            <a:off x="179388" y="404813"/>
            <a:ext cx="6913562" cy="2016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100" b="1" i="1" dirty="0" err="1" smtClean="0">
                <a:solidFill>
                  <a:srgbClr val="FFC000"/>
                </a:solidFill>
                <a:latin typeface="Arial" charset="0"/>
              </a:rPr>
              <a:t>Селяні</a:t>
            </a:r>
            <a:r>
              <a:rPr lang="ru-RU" sz="2100" b="1" i="1" dirty="0" err="1" smtClean="0">
                <a:solidFill>
                  <a:srgbClr val="FFC000"/>
                </a:solidFill>
                <a:latin typeface="Arial" charset="0"/>
              </a:rPr>
              <a:t>н</a:t>
            </a:r>
            <a:r>
              <a:rPr lang="ru-RU" sz="2100" b="1" i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2100" b="1" i="1" dirty="0" err="1" smtClean="0">
                <a:solidFill>
                  <a:srgbClr val="FFC000"/>
                </a:solidFill>
                <a:latin typeface="Arial" charset="0"/>
              </a:rPr>
              <a:t>прыйшоў</a:t>
            </a:r>
            <a:r>
              <a:rPr lang="ru-RU" sz="2100" b="1" i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2100" b="1" i="1" dirty="0" smtClean="0">
                <a:solidFill>
                  <a:srgbClr val="FFC000"/>
                </a:solidFill>
                <a:latin typeface="Arial" charset="0"/>
              </a:rPr>
              <a:t>да</a:t>
            </a:r>
            <a:r>
              <a:rPr lang="ru-RU" sz="2100" b="1" i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2100" b="1" i="1" dirty="0" err="1" smtClean="0">
                <a:solidFill>
                  <a:srgbClr val="FFC000"/>
                </a:solidFill>
                <a:latin typeface="Arial" charset="0"/>
              </a:rPr>
              <a:t>цара</a:t>
            </a:r>
            <a:r>
              <a:rPr lang="ru-RU" sz="2100" b="1" i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2100" b="1" i="1" dirty="0">
                <a:solidFill>
                  <a:srgbClr val="FFC000"/>
                </a:solidFill>
                <a:latin typeface="Arial" charset="0"/>
              </a:rPr>
              <a:t>і</a:t>
            </a:r>
            <a:r>
              <a:rPr lang="ru-RU" sz="2100" b="1" i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2100" b="1" i="1" dirty="0" err="1" smtClean="0">
                <a:solidFill>
                  <a:srgbClr val="FFC000"/>
                </a:solidFill>
                <a:latin typeface="Arial" charset="0"/>
              </a:rPr>
              <a:t>папрасіў</a:t>
            </a:r>
            <a:r>
              <a:rPr lang="ru-RU" sz="2100" b="1" i="1" dirty="0" smtClean="0">
                <a:solidFill>
                  <a:srgbClr val="FFC000"/>
                </a:solidFill>
                <a:latin typeface="Arial" charset="0"/>
              </a:rPr>
              <a:t>: </a:t>
            </a:r>
            <a:r>
              <a:rPr lang="ru-RU" sz="2100" b="1" i="1" dirty="0">
                <a:solidFill>
                  <a:srgbClr val="FFC000"/>
                </a:solidFill>
                <a:latin typeface="Arial" charset="0"/>
              </a:rPr>
              <a:t>«</a:t>
            </a:r>
            <a:r>
              <a:rPr lang="ru-RU" sz="2100" b="1" i="1" dirty="0" err="1" smtClean="0">
                <a:solidFill>
                  <a:srgbClr val="FFC000"/>
                </a:solidFill>
                <a:latin typeface="Arial" charset="0"/>
              </a:rPr>
              <a:t>Цар</a:t>
            </a:r>
            <a:r>
              <a:rPr lang="ru-RU" sz="2100" b="1" i="1" dirty="0" smtClean="0">
                <a:solidFill>
                  <a:srgbClr val="FFC000"/>
                </a:solidFill>
                <a:latin typeface="Arial" charset="0"/>
              </a:rPr>
              <a:t>, </a:t>
            </a:r>
            <a:r>
              <a:rPr lang="ru-RU" sz="2100" b="1" i="1" dirty="0" err="1" smtClean="0">
                <a:solidFill>
                  <a:srgbClr val="FFC000"/>
                </a:solidFill>
                <a:latin typeface="Arial" charset="0"/>
              </a:rPr>
              <a:t>да</a:t>
            </a:r>
            <a:r>
              <a:rPr lang="ru-RU" sz="2100" b="1" i="1" dirty="0" err="1" smtClean="0">
                <a:solidFill>
                  <a:srgbClr val="FFC000"/>
                </a:solidFill>
                <a:latin typeface="Arial" charset="0"/>
              </a:rPr>
              <a:t>зволь</a:t>
            </a:r>
            <a:r>
              <a:rPr lang="ru-RU" sz="2100" b="1" i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2100" b="1" i="1" dirty="0">
                <a:solidFill>
                  <a:srgbClr val="FFC000"/>
                </a:solidFill>
                <a:latin typeface="Arial" charset="0"/>
              </a:rPr>
              <a:t>мне </a:t>
            </a:r>
            <a:r>
              <a:rPr lang="ru-RU" sz="2100" b="1" i="1" dirty="0" err="1" smtClean="0">
                <a:solidFill>
                  <a:srgbClr val="FFC000"/>
                </a:solidFill>
                <a:latin typeface="Arial" charset="0"/>
              </a:rPr>
              <a:t>ўзяць</a:t>
            </a:r>
            <a:r>
              <a:rPr lang="ru-RU" sz="2100" b="1" i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2100" b="1" i="1" dirty="0">
                <a:solidFill>
                  <a:srgbClr val="FFC000"/>
                </a:solidFill>
                <a:latin typeface="Arial" charset="0"/>
              </a:rPr>
              <a:t>1 </a:t>
            </a:r>
            <a:r>
              <a:rPr lang="ru-RU" sz="2100" b="1" i="1" dirty="0" err="1" smtClean="0">
                <a:solidFill>
                  <a:srgbClr val="FFC000"/>
                </a:solidFill>
                <a:latin typeface="Arial" charset="0"/>
              </a:rPr>
              <a:t>яблык</a:t>
            </a:r>
            <a:r>
              <a:rPr lang="ru-RU" sz="2100" b="1" i="1" dirty="0" smtClean="0">
                <a:solidFill>
                  <a:srgbClr val="FFC000"/>
                </a:solidFill>
                <a:latin typeface="Arial" charset="0"/>
              </a:rPr>
              <a:t> з </a:t>
            </a:r>
            <a:r>
              <a:rPr lang="ru-RU" sz="2100" b="1" i="1" dirty="0" err="1" smtClean="0">
                <a:solidFill>
                  <a:srgbClr val="FFC000"/>
                </a:solidFill>
                <a:latin typeface="Arial" charset="0"/>
              </a:rPr>
              <a:t>твайго</a:t>
            </a:r>
            <a:r>
              <a:rPr lang="ru-RU" sz="2100" b="1" i="1" dirty="0" smtClean="0">
                <a:solidFill>
                  <a:srgbClr val="FFC000"/>
                </a:solidFill>
                <a:latin typeface="Arial" charset="0"/>
              </a:rPr>
              <a:t> саду». </a:t>
            </a:r>
            <a:endParaRPr lang="ru-RU" sz="2100" b="1" i="1" dirty="0">
              <a:solidFill>
                <a:srgbClr val="FFC000"/>
              </a:solidFill>
              <a:latin typeface="Arial" charset="0"/>
            </a:endParaRPr>
          </a:p>
          <a:p>
            <a:pPr>
              <a:defRPr/>
            </a:pPr>
            <a:r>
              <a:rPr lang="ru-RU" sz="2100" b="1" i="1" dirty="0" err="1" smtClean="0">
                <a:solidFill>
                  <a:srgbClr val="FFC000"/>
                </a:solidFill>
                <a:latin typeface="Arial" charset="0"/>
              </a:rPr>
              <a:t>Цар</a:t>
            </a:r>
            <a:r>
              <a:rPr lang="ru-RU" sz="2100" b="1" i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2100" b="1" i="1" dirty="0" err="1" smtClean="0">
                <a:solidFill>
                  <a:srgbClr val="FFC000"/>
                </a:solidFill>
                <a:latin typeface="Arial" charset="0"/>
              </a:rPr>
              <a:t>дазволіў</a:t>
            </a:r>
            <a:r>
              <a:rPr lang="ru-RU" sz="2100" b="1" i="1" dirty="0" smtClean="0">
                <a:solidFill>
                  <a:srgbClr val="FFC000"/>
                </a:solidFill>
                <a:latin typeface="Arial" charset="0"/>
              </a:rPr>
              <a:t>. </a:t>
            </a:r>
            <a:r>
              <a:rPr lang="ru-RU" sz="2100" b="1" i="1" dirty="0" err="1" smtClean="0">
                <a:solidFill>
                  <a:srgbClr val="FFC000"/>
                </a:solidFill>
                <a:latin typeface="Arial" charset="0"/>
              </a:rPr>
              <a:t>Пайшоў</a:t>
            </a:r>
            <a:r>
              <a:rPr lang="ru-RU" sz="2100" b="1" i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2100" b="1" i="1" dirty="0" err="1" smtClean="0">
                <a:solidFill>
                  <a:srgbClr val="FFC000"/>
                </a:solidFill>
                <a:latin typeface="Arial" charset="0"/>
              </a:rPr>
              <a:t>селя</a:t>
            </a:r>
            <a:r>
              <a:rPr lang="ru-RU" sz="2100" b="1" i="1" dirty="0" err="1" smtClean="0">
                <a:solidFill>
                  <a:srgbClr val="FFC000"/>
                </a:solidFill>
                <a:latin typeface="Arial" charset="0"/>
              </a:rPr>
              <a:t>нін</a:t>
            </a:r>
            <a:r>
              <a:rPr lang="ru-RU" sz="2100" b="1" i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2100" b="1" i="1" dirty="0">
                <a:solidFill>
                  <a:srgbClr val="FFC000"/>
                </a:solidFill>
                <a:latin typeface="Arial" charset="0"/>
              </a:rPr>
              <a:t>у</a:t>
            </a:r>
            <a:r>
              <a:rPr lang="ru-RU" sz="2100" b="1" i="1" dirty="0" smtClean="0">
                <a:solidFill>
                  <a:srgbClr val="FFC000"/>
                </a:solidFill>
                <a:latin typeface="Arial" charset="0"/>
              </a:rPr>
              <a:t> сад </a:t>
            </a:r>
            <a:r>
              <a:rPr lang="ru-RU" sz="2100" b="1" i="1" dirty="0">
                <a:solidFill>
                  <a:srgbClr val="FFC000"/>
                </a:solidFill>
                <a:latin typeface="Arial" charset="0"/>
              </a:rPr>
              <a:t>і</a:t>
            </a:r>
            <a:r>
              <a:rPr lang="ru-RU" sz="2100" b="1" i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2100" b="1" i="1" dirty="0" err="1" smtClean="0">
                <a:solidFill>
                  <a:srgbClr val="FFC000"/>
                </a:solidFill>
                <a:latin typeface="Arial" charset="0"/>
              </a:rPr>
              <a:t>бачыць</a:t>
            </a:r>
            <a:r>
              <a:rPr lang="ru-RU" sz="2100" b="1" i="1" dirty="0" smtClean="0">
                <a:solidFill>
                  <a:srgbClr val="FFC000"/>
                </a:solidFill>
                <a:latin typeface="Arial" charset="0"/>
              </a:rPr>
              <a:t>:  </a:t>
            </a:r>
            <a:r>
              <a:rPr lang="ru-RU" sz="2100" b="1" i="1" dirty="0" err="1">
                <a:solidFill>
                  <a:srgbClr val="FFC000"/>
                </a:solidFill>
                <a:latin typeface="Arial" charset="0"/>
              </a:rPr>
              <a:t>у</a:t>
            </a:r>
            <a:r>
              <a:rPr lang="ru-RU" sz="2100" b="1" i="1" dirty="0" err="1" smtClean="0">
                <a:solidFill>
                  <a:srgbClr val="FFC000"/>
                </a:solidFill>
                <a:latin typeface="Arial" charset="0"/>
              </a:rPr>
              <a:t>есь</a:t>
            </a:r>
            <a:r>
              <a:rPr lang="ru-RU" sz="2100" b="1" i="1" dirty="0" smtClean="0">
                <a:solidFill>
                  <a:srgbClr val="FFC000"/>
                </a:solidFill>
                <a:latin typeface="Arial" charset="0"/>
              </a:rPr>
              <a:t>  </a:t>
            </a:r>
            <a:r>
              <a:rPr lang="ru-RU" sz="2100" b="1" i="1" dirty="0">
                <a:solidFill>
                  <a:srgbClr val="FFC000"/>
                </a:solidFill>
                <a:latin typeface="Arial" charset="0"/>
              </a:rPr>
              <a:t>сад  </a:t>
            </a:r>
            <a:r>
              <a:rPr lang="ru-RU" sz="2100" b="1" i="1" dirty="0" err="1" smtClean="0">
                <a:solidFill>
                  <a:srgbClr val="FFC000"/>
                </a:solidFill>
                <a:latin typeface="Arial" charset="0"/>
              </a:rPr>
              <a:t>акружаны</a:t>
            </a:r>
            <a:r>
              <a:rPr lang="ru-RU" sz="2100" b="1" i="1" dirty="0" smtClean="0">
                <a:solidFill>
                  <a:srgbClr val="FFC000"/>
                </a:solidFill>
                <a:latin typeface="Arial" charset="0"/>
              </a:rPr>
              <a:t>  </a:t>
            </a:r>
            <a:r>
              <a:rPr lang="ru-RU" sz="2100" b="1" i="1" dirty="0" err="1" smtClean="0">
                <a:solidFill>
                  <a:srgbClr val="FFC000"/>
                </a:solidFill>
                <a:latin typeface="Arial" charset="0"/>
              </a:rPr>
              <a:t>трайной</a:t>
            </a:r>
            <a:r>
              <a:rPr lang="ru-RU" sz="2100" b="1" i="1" dirty="0" smtClean="0">
                <a:solidFill>
                  <a:srgbClr val="FFC000"/>
                </a:solidFill>
                <a:latin typeface="Arial" charset="0"/>
              </a:rPr>
              <a:t>  </a:t>
            </a:r>
            <a:r>
              <a:rPr lang="ru-RU" sz="2100" b="1" i="1" dirty="0" err="1" smtClean="0">
                <a:solidFill>
                  <a:srgbClr val="FFC000"/>
                </a:solidFill>
                <a:latin typeface="Arial" charset="0"/>
              </a:rPr>
              <a:t>агароджай</a:t>
            </a:r>
            <a:r>
              <a:rPr lang="ru-RU" sz="2100" b="1" i="1" dirty="0" smtClean="0">
                <a:solidFill>
                  <a:srgbClr val="FFC000"/>
                </a:solidFill>
                <a:latin typeface="Arial" charset="0"/>
              </a:rPr>
              <a:t>,  </a:t>
            </a:r>
            <a:r>
              <a:rPr lang="ru-RU" sz="2100" b="1" i="1" dirty="0">
                <a:solidFill>
                  <a:srgbClr val="FFC000"/>
                </a:solidFill>
                <a:latin typeface="Arial" charset="0"/>
              </a:rPr>
              <a:t>у</a:t>
            </a:r>
            <a:r>
              <a:rPr lang="ru-RU" sz="2100" b="1" i="1" dirty="0" smtClean="0">
                <a:solidFill>
                  <a:srgbClr val="FFC000"/>
                </a:solidFill>
                <a:latin typeface="Arial" charset="0"/>
              </a:rPr>
              <a:t> </a:t>
            </a:r>
            <a:endParaRPr lang="ru-RU" sz="2100" b="1" i="1" dirty="0">
              <a:solidFill>
                <a:srgbClr val="FFC000"/>
              </a:solidFill>
              <a:latin typeface="Arial" charset="0"/>
            </a:endParaRPr>
          </a:p>
          <a:p>
            <a:pPr>
              <a:defRPr/>
            </a:pPr>
            <a:r>
              <a:rPr lang="ru-RU" sz="2100" b="1" i="1" dirty="0" err="1" smtClean="0">
                <a:solidFill>
                  <a:srgbClr val="FFC000"/>
                </a:solidFill>
                <a:latin typeface="Arial" charset="0"/>
              </a:rPr>
              <a:t>кожнай</a:t>
            </a:r>
            <a:r>
              <a:rPr lang="ru-RU" sz="2100" b="1" i="1" dirty="0" smtClean="0">
                <a:solidFill>
                  <a:srgbClr val="FFC000"/>
                </a:solidFill>
                <a:latin typeface="Arial" charset="0"/>
              </a:rPr>
              <a:t>  </a:t>
            </a:r>
            <a:r>
              <a:rPr lang="ru-RU" sz="2100" b="1" i="1" dirty="0" err="1" smtClean="0">
                <a:solidFill>
                  <a:srgbClr val="FFC000"/>
                </a:solidFill>
                <a:latin typeface="Arial" charset="0"/>
              </a:rPr>
              <a:t>агароджы</a:t>
            </a:r>
            <a:r>
              <a:rPr lang="ru-RU" sz="2100" b="1" i="1" dirty="0" smtClean="0">
                <a:solidFill>
                  <a:srgbClr val="FFC000"/>
                </a:solidFill>
                <a:latin typeface="Arial" charset="0"/>
              </a:rPr>
              <a:t>   </a:t>
            </a:r>
            <a:r>
              <a:rPr lang="ru-RU" sz="2100" b="1" i="1" dirty="0" err="1" smtClean="0">
                <a:solidFill>
                  <a:srgbClr val="FFC000"/>
                </a:solidFill>
                <a:latin typeface="Arial" charset="0"/>
              </a:rPr>
              <a:t>ё</a:t>
            </a:r>
            <a:r>
              <a:rPr lang="ru-RU" sz="2100" b="1" i="1" dirty="0" err="1" smtClean="0">
                <a:solidFill>
                  <a:srgbClr val="FFC000"/>
                </a:solidFill>
                <a:latin typeface="Arial" charset="0"/>
              </a:rPr>
              <a:t>сць</a:t>
            </a:r>
            <a:r>
              <a:rPr lang="ru-RU" sz="2100" b="1" i="1" dirty="0" smtClean="0">
                <a:solidFill>
                  <a:srgbClr val="FFC000"/>
                </a:solidFill>
                <a:latin typeface="Arial" charset="0"/>
              </a:rPr>
              <a:t>  </a:t>
            </a:r>
            <a:r>
              <a:rPr lang="ru-RU" sz="2100" b="1" i="1" dirty="0" err="1" smtClean="0">
                <a:solidFill>
                  <a:srgbClr val="FFC000"/>
                </a:solidFill>
                <a:latin typeface="Arial" charset="0"/>
              </a:rPr>
              <a:t>а</a:t>
            </a:r>
            <a:r>
              <a:rPr lang="ru-RU" sz="2100" b="1" i="1" dirty="0" err="1" smtClean="0">
                <a:solidFill>
                  <a:srgbClr val="FFC000"/>
                </a:solidFill>
                <a:latin typeface="Arial" charset="0"/>
              </a:rPr>
              <a:t>дныя</a:t>
            </a:r>
            <a:r>
              <a:rPr lang="ru-RU" sz="2100" b="1" i="1" dirty="0" smtClean="0">
                <a:solidFill>
                  <a:srgbClr val="FFC000"/>
                </a:solidFill>
                <a:latin typeface="Arial" charset="0"/>
              </a:rPr>
              <a:t>  </a:t>
            </a:r>
            <a:r>
              <a:rPr lang="ru-RU" sz="2100" b="1" i="1" dirty="0" err="1" smtClean="0">
                <a:solidFill>
                  <a:srgbClr val="FFC000"/>
                </a:solidFill>
                <a:latin typeface="Arial" charset="0"/>
              </a:rPr>
              <a:t>вароты</a:t>
            </a:r>
            <a:r>
              <a:rPr lang="ru-RU" sz="2100" b="1" i="1" dirty="0" smtClean="0">
                <a:solidFill>
                  <a:srgbClr val="FFC000"/>
                </a:solidFill>
                <a:latin typeface="Arial" charset="0"/>
              </a:rPr>
              <a:t>,  </a:t>
            </a:r>
            <a:r>
              <a:rPr lang="ru-RU" sz="2100" b="1" i="1" dirty="0">
                <a:solidFill>
                  <a:srgbClr val="FFC000"/>
                </a:solidFill>
                <a:latin typeface="Arial" charset="0"/>
              </a:rPr>
              <a:t>і</a:t>
            </a:r>
            <a:r>
              <a:rPr lang="ru-RU" sz="2100" b="1" i="1" dirty="0" smtClean="0">
                <a:solidFill>
                  <a:srgbClr val="FFC000"/>
                </a:solidFill>
                <a:latin typeface="Arial" charset="0"/>
              </a:rPr>
              <a:t>  каля кожных </a:t>
            </a:r>
            <a:r>
              <a:rPr lang="ru-RU" sz="2100" b="1" i="1" dirty="0" err="1" smtClean="0">
                <a:solidFill>
                  <a:srgbClr val="FFC000"/>
                </a:solidFill>
                <a:latin typeface="Arial" charset="0"/>
              </a:rPr>
              <a:t>варот</a:t>
            </a:r>
            <a:r>
              <a:rPr lang="ru-RU" sz="2100" b="1" i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2100" b="1" i="1" dirty="0" err="1" smtClean="0">
                <a:solidFill>
                  <a:srgbClr val="FFC000"/>
                </a:solidFill>
                <a:latin typeface="Arial" charset="0"/>
              </a:rPr>
              <a:t>стаіць</a:t>
            </a:r>
            <a:r>
              <a:rPr lang="ru-RU" sz="2100" b="1" i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2100" b="1" i="1" dirty="0" err="1" smtClean="0">
                <a:solidFill>
                  <a:srgbClr val="FFC000"/>
                </a:solidFill>
                <a:latin typeface="Arial" charset="0"/>
              </a:rPr>
              <a:t>вартаўнік</a:t>
            </a:r>
            <a:r>
              <a:rPr lang="ru-RU" sz="2100" b="1" i="1" dirty="0" smtClean="0">
                <a:solidFill>
                  <a:srgbClr val="FFC000"/>
                </a:solidFill>
                <a:latin typeface="Arial" charset="0"/>
              </a:rPr>
              <a:t>.</a:t>
            </a:r>
            <a:endParaRPr lang="ru-RU" sz="2100" b="1" i="1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579587" name="Rectangle 3"/>
          <p:cNvSpPr>
            <a:spLocks noChangeArrowheads="1"/>
          </p:cNvSpPr>
          <p:nvPr/>
        </p:nvSpPr>
        <p:spPr bwMode="auto">
          <a:xfrm>
            <a:off x="468313" y="6092825"/>
            <a:ext cx="33829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200" b="1" i="1" u="sng" dirty="0" err="1" smtClean="0">
                <a:solidFill>
                  <a:srgbClr val="FFC000"/>
                </a:solidFill>
                <a:latin typeface="Arial" charset="0"/>
              </a:rPr>
              <a:t>Адказ</a:t>
            </a:r>
            <a:r>
              <a:rPr lang="ru-RU" sz="2200" b="1" i="1" u="sng" dirty="0" smtClean="0">
                <a:solidFill>
                  <a:srgbClr val="FFC000"/>
                </a:solidFill>
                <a:latin typeface="Arial" charset="0"/>
              </a:rPr>
              <a:t>:</a:t>
            </a:r>
            <a:r>
              <a:rPr lang="ru-RU" sz="2200" b="1" i="1" dirty="0" smtClean="0">
                <a:solidFill>
                  <a:srgbClr val="FFC000"/>
                </a:solidFill>
                <a:latin typeface="Arial" charset="0"/>
              </a:rPr>
              <a:t>  </a:t>
            </a:r>
            <a:r>
              <a:rPr lang="ru-RU" sz="2200" b="1" i="1" dirty="0">
                <a:solidFill>
                  <a:srgbClr val="FFC000"/>
                </a:solidFill>
                <a:latin typeface="Arial" charset="0"/>
              </a:rPr>
              <a:t>22 </a:t>
            </a:r>
          </a:p>
        </p:txBody>
      </p:sp>
      <p:sp>
        <p:nvSpPr>
          <p:cNvPr id="579589" name="Rectangle 5"/>
          <p:cNvSpPr>
            <a:spLocks noChangeArrowheads="1"/>
          </p:cNvSpPr>
          <p:nvPr/>
        </p:nvSpPr>
        <p:spPr bwMode="auto">
          <a:xfrm>
            <a:off x="0" y="4292600"/>
            <a:ext cx="914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2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Задача</a:t>
            </a:r>
            <a:r>
              <a:rPr lang="ru-RU" sz="22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</a:t>
            </a:r>
            <a:r>
              <a:rPr lang="ru-RU" sz="2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</a:t>
            </a:r>
            <a:r>
              <a:rPr lang="ru-RU" sz="22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 </a:t>
            </a:r>
            <a:r>
              <a:rPr lang="ru-RU" sz="22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зва</a:t>
            </a:r>
            <a:r>
              <a:rPr lang="ru-RU" sz="22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ротны</a:t>
            </a:r>
            <a:r>
              <a:rPr lang="ru-RU" sz="2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2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ход.</a:t>
            </a:r>
          </a:p>
        </p:txBody>
      </p:sp>
      <p:sp>
        <p:nvSpPr>
          <p:cNvPr id="579590" name="Text Box 6"/>
          <p:cNvSpPr txBox="1">
            <a:spLocks noChangeArrowheads="1"/>
          </p:cNvSpPr>
          <p:nvPr/>
        </p:nvSpPr>
        <p:spPr bwMode="auto">
          <a:xfrm>
            <a:off x="395288" y="5276850"/>
            <a:ext cx="576262" cy="455613"/>
          </a:xfrm>
          <a:prstGeom prst="rect">
            <a:avLst/>
          </a:prstGeom>
          <a:solidFill>
            <a:srgbClr val="00B0F0"/>
          </a:solidFill>
          <a:ln w="28575" algn="ctr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 dirty="0">
                <a:solidFill>
                  <a:srgbClr val="0000CC"/>
                </a:solidFill>
                <a:latin typeface="Arial" charset="0"/>
              </a:rPr>
              <a:t> ?</a:t>
            </a:r>
          </a:p>
        </p:txBody>
      </p:sp>
      <p:sp>
        <p:nvSpPr>
          <p:cNvPr id="579591" name="Text Box 7"/>
          <p:cNvSpPr txBox="1">
            <a:spLocks noChangeArrowheads="1"/>
          </p:cNvSpPr>
          <p:nvPr/>
        </p:nvSpPr>
        <p:spPr bwMode="auto">
          <a:xfrm>
            <a:off x="4284663" y="5276850"/>
            <a:ext cx="576262" cy="455613"/>
          </a:xfrm>
          <a:prstGeom prst="rect">
            <a:avLst/>
          </a:prstGeom>
          <a:solidFill>
            <a:srgbClr val="00B0F0"/>
          </a:solidFill>
          <a:ln w="28575" algn="ctr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>
                <a:solidFill>
                  <a:srgbClr val="0000CC"/>
                </a:solidFill>
                <a:latin typeface="Arial" charset="0"/>
              </a:rPr>
              <a:t> </a:t>
            </a:r>
          </a:p>
        </p:txBody>
      </p:sp>
      <p:sp>
        <p:nvSpPr>
          <p:cNvPr id="579592" name="Text Box 8"/>
          <p:cNvSpPr txBox="1">
            <a:spLocks noChangeArrowheads="1"/>
          </p:cNvSpPr>
          <p:nvPr/>
        </p:nvSpPr>
        <p:spPr bwMode="auto">
          <a:xfrm>
            <a:off x="6877050" y="5276850"/>
            <a:ext cx="576263" cy="455613"/>
          </a:xfrm>
          <a:prstGeom prst="rect">
            <a:avLst/>
          </a:prstGeom>
          <a:solidFill>
            <a:srgbClr val="00B0F0"/>
          </a:solidFill>
          <a:ln w="28575" algn="ctr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>
                <a:solidFill>
                  <a:srgbClr val="0000CC"/>
                </a:solidFill>
                <a:latin typeface="Arial" charset="0"/>
              </a:rPr>
              <a:t> </a:t>
            </a:r>
          </a:p>
        </p:txBody>
      </p:sp>
      <p:sp>
        <p:nvSpPr>
          <p:cNvPr id="579593" name="Text Box 9"/>
          <p:cNvSpPr txBox="1">
            <a:spLocks noChangeArrowheads="1"/>
          </p:cNvSpPr>
          <p:nvPr/>
        </p:nvSpPr>
        <p:spPr bwMode="auto">
          <a:xfrm>
            <a:off x="5580063" y="5276850"/>
            <a:ext cx="576262" cy="455613"/>
          </a:xfrm>
          <a:prstGeom prst="rect">
            <a:avLst/>
          </a:prstGeom>
          <a:solidFill>
            <a:srgbClr val="00B0F0"/>
          </a:solidFill>
          <a:ln w="28575" algn="ctr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>
                <a:solidFill>
                  <a:srgbClr val="0000CC"/>
                </a:solidFill>
                <a:latin typeface="Arial" charset="0"/>
              </a:rPr>
              <a:t> </a:t>
            </a:r>
          </a:p>
        </p:txBody>
      </p:sp>
      <p:sp>
        <p:nvSpPr>
          <p:cNvPr id="579594" name="Text Box 10"/>
          <p:cNvSpPr txBox="1">
            <a:spLocks noChangeArrowheads="1"/>
          </p:cNvSpPr>
          <p:nvPr/>
        </p:nvSpPr>
        <p:spPr bwMode="auto">
          <a:xfrm>
            <a:off x="2987675" y="5276850"/>
            <a:ext cx="576263" cy="455613"/>
          </a:xfrm>
          <a:prstGeom prst="rect">
            <a:avLst/>
          </a:prstGeom>
          <a:solidFill>
            <a:srgbClr val="00B0F0"/>
          </a:solidFill>
          <a:ln w="28575" algn="ctr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>
                <a:solidFill>
                  <a:srgbClr val="0000CC"/>
                </a:solidFill>
                <a:latin typeface="Arial" charset="0"/>
              </a:rPr>
              <a:t> </a:t>
            </a:r>
          </a:p>
        </p:txBody>
      </p:sp>
      <p:sp>
        <p:nvSpPr>
          <p:cNvPr id="579595" name="Text Box 11"/>
          <p:cNvSpPr txBox="1">
            <a:spLocks noChangeArrowheads="1"/>
          </p:cNvSpPr>
          <p:nvPr/>
        </p:nvSpPr>
        <p:spPr bwMode="auto">
          <a:xfrm>
            <a:off x="1692275" y="5276850"/>
            <a:ext cx="576263" cy="455613"/>
          </a:xfrm>
          <a:prstGeom prst="rect">
            <a:avLst/>
          </a:prstGeom>
          <a:solidFill>
            <a:srgbClr val="00B0F0"/>
          </a:solidFill>
          <a:ln w="28575" algn="ctr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>
                <a:solidFill>
                  <a:srgbClr val="0000CC"/>
                </a:solidFill>
                <a:latin typeface="Arial" charset="0"/>
              </a:rPr>
              <a:t> </a:t>
            </a:r>
          </a:p>
        </p:txBody>
      </p:sp>
      <p:sp>
        <p:nvSpPr>
          <p:cNvPr id="579596" name="Text Box 12"/>
          <p:cNvSpPr txBox="1">
            <a:spLocks noChangeArrowheads="1"/>
          </p:cNvSpPr>
          <p:nvPr/>
        </p:nvSpPr>
        <p:spPr bwMode="auto">
          <a:xfrm>
            <a:off x="8172450" y="5276850"/>
            <a:ext cx="576263" cy="455613"/>
          </a:xfrm>
          <a:prstGeom prst="rect">
            <a:avLst/>
          </a:prstGeom>
          <a:solidFill>
            <a:srgbClr val="00B0F0"/>
          </a:solidFill>
          <a:ln w="28575" algn="ctr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 dirty="0">
                <a:solidFill>
                  <a:srgbClr val="0000CC"/>
                </a:solidFill>
                <a:latin typeface="Arial" charset="0"/>
              </a:rPr>
              <a:t> 1</a:t>
            </a:r>
          </a:p>
        </p:txBody>
      </p:sp>
      <p:sp>
        <p:nvSpPr>
          <p:cNvPr id="579597" name="Line 13"/>
          <p:cNvSpPr>
            <a:spLocks noChangeShapeType="1"/>
          </p:cNvSpPr>
          <p:nvPr/>
        </p:nvSpPr>
        <p:spPr bwMode="auto">
          <a:xfrm>
            <a:off x="971550" y="5421313"/>
            <a:ext cx="720725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9598" name="Line 14"/>
          <p:cNvSpPr>
            <a:spLocks noChangeShapeType="1"/>
          </p:cNvSpPr>
          <p:nvPr/>
        </p:nvSpPr>
        <p:spPr bwMode="auto">
          <a:xfrm>
            <a:off x="7451725" y="5421313"/>
            <a:ext cx="720725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9599" name="Line 15"/>
          <p:cNvSpPr>
            <a:spLocks noChangeShapeType="1"/>
          </p:cNvSpPr>
          <p:nvPr/>
        </p:nvSpPr>
        <p:spPr bwMode="auto">
          <a:xfrm>
            <a:off x="2268538" y="5421313"/>
            <a:ext cx="720725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9600" name="Line 16"/>
          <p:cNvSpPr>
            <a:spLocks noChangeShapeType="1"/>
          </p:cNvSpPr>
          <p:nvPr/>
        </p:nvSpPr>
        <p:spPr bwMode="auto">
          <a:xfrm>
            <a:off x="3563938" y="5421313"/>
            <a:ext cx="720725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9601" name="Line 17"/>
          <p:cNvSpPr>
            <a:spLocks noChangeShapeType="1"/>
          </p:cNvSpPr>
          <p:nvPr/>
        </p:nvSpPr>
        <p:spPr bwMode="auto">
          <a:xfrm>
            <a:off x="4859338" y="5421313"/>
            <a:ext cx="720725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9602" name="Line 18"/>
          <p:cNvSpPr>
            <a:spLocks noChangeShapeType="1"/>
          </p:cNvSpPr>
          <p:nvPr/>
        </p:nvSpPr>
        <p:spPr bwMode="auto">
          <a:xfrm>
            <a:off x="6156325" y="5421313"/>
            <a:ext cx="720725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9603" name="Line 19"/>
          <p:cNvSpPr>
            <a:spLocks noChangeShapeType="1"/>
          </p:cNvSpPr>
          <p:nvPr/>
        </p:nvSpPr>
        <p:spPr bwMode="auto">
          <a:xfrm flipH="1">
            <a:off x="971550" y="5565775"/>
            <a:ext cx="720725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9604" name="Line 20"/>
          <p:cNvSpPr>
            <a:spLocks noChangeShapeType="1"/>
          </p:cNvSpPr>
          <p:nvPr/>
        </p:nvSpPr>
        <p:spPr bwMode="auto">
          <a:xfrm flipH="1">
            <a:off x="2268538" y="5565775"/>
            <a:ext cx="720725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9605" name="Line 21"/>
          <p:cNvSpPr>
            <a:spLocks noChangeShapeType="1"/>
          </p:cNvSpPr>
          <p:nvPr/>
        </p:nvSpPr>
        <p:spPr bwMode="auto">
          <a:xfrm flipH="1">
            <a:off x="3563938" y="5565775"/>
            <a:ext cx="720725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9606" name="Line 22"/>
          <p:cNvSpPr>
            <a:spLocks noChangeShapeType="1"/>
          </p:cNvSpPr>
          <p:nvPr/>
        </p:nvSpPr>
        <p:spPr bwMode="auto">
          <a:xfrm flipH="1">
            <a:off x="4859338" y="5565775"/>
            <a:ext cx="720725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9607" name="Line 23"/>
          <p:cNvSpPr>
            <a:spLocks noChangeShapeType="1"/>
          </p:cNvSpPr>
          <p:nvPr/>
        </p:nvSpPr>
        <p:spPr bwMode="auto">
          <a:xfrm flipH="1">
            <a:off x="6156325" y="5565775"/>
            <a:ext cx="720725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9608" name="Line 24"/>
          <p:cNvSpPr>
            <a:spLocks noChangeShapeType="1"/>
          </p:cNvSpPr>
          <p:nvPr/>
        </p:nvSpPr>
        <p:spPr bwMode="auto">
          <a:xfrm flipH="1">
            <a:off x="7451725" y="5565775"/>
            <a:ext cx="720725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9609" name="Text Box 25"/>
          <p:cNvSpPr txBox="1">
            <a:spLocks noChangeArrowheads="1"/>
          </p:cNvSpPr>
          <p:nvPr/>
        </p:nvSpPr>
        <p:spPr bwMode="auto">
          <a:xfrm>
            <a:off x="1042988" y="4940300"/>
            <a:ext cx="576262" cy="396875"/>
          </a:xfrm>
          <a:prstGeom prst="rect">
            <a:avLst/>
          </a:prstGeom>
          <a:noFill/>
          <a:ln w="76200" cmpd="tri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Arial" charset="0"/>
              </a:rPr>
              <a:t>: 2</a:t>
            </a:r>
          </a:p>
        </p:txBody>
      </p:sp>
      <p:sp>
        <p:nvSpPr>
          <p:cNvPr id="579610" name="Text Box 26"/>
          <p:cNvSpPr txBox="1">
            <a:spLocks noChangeArrowheads="1"/>
          </p:cNvSpPr>
          <p:nvPr/>
        </p:nvSpPr>
        <p:spPr bwMode="auto">
          <a:xfrm>
            <a:off x="3635375" y="4940300"/>
            <a:ext cx="576263" cy="396875"/>
          </a:xfrm>
          <a:prstGeom prst="rect">
            <a:avLst/>
          </a:prstGeom>
          <a:noFill/>
          <a:ln w="76200" cmpd="tri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Arial" charset="0"/>
              </a:rPr>
              <a:t>: 2</a:t>
            </a:r>
          </a:p>
        </p:txBody>
      </p:sp>
      <p:sp>
        <p:nvSpPr>
          <p:cNvPr id="579611" name="Text Box 27"/>
          <p:cNvSpPr txBox="1">
            <a:spLocks noChangeArrowheads="1"/>
          </p:cNvSpPr>
          <p:nvPr/>
        </p:nvSpPr>
        <p:spPr bwMode="auto">
          <a:xfrm>
            <a:off x="6227763" y="4945063"/>
            <a:ext cx="576262" cy="396875"/>
          </a:xfrm>
          <a:prstGeom prst="rect">
            <a:avLst/>
          </a:prstGeom>
          <a:noFill/>
          <a:ln w="76200" cmpd="tri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Arial" charset="0"/>
              </a:rPr>
              <a:t>: 2</a:t>
            </a:r>
          </a:p>
        </p:txBody>
      </p:sp>
      <p:sp>
        <p:nvSpPr>
          <p:cNvPr id="579612" name="Text Box 28"/>
          <p:cNvSpPr txBox="1">
            <a:spLocks noChangeArrowheads="1"/>
          </p:cNvSpPr>
          <p:nvPr/>
        </p:nvSpPr>
        <p:spPr bwMode="auto">
          <a:xfrm>
            <a:off x="2195513" y="4940300"/>
            <a:ext cx="863600" cy="396875"/>
          </a:xfrm>
          <a:prstGeom prst="rect">
            <a:avLst/>
          </a:prstGeom>
          <a:noFill/>
          <a:ln w="76200" cmpd="tri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Arial" charset="0"/>
              </a:rPr>
              <a:t>–1</a:t>
            </a:r>
          </a:p>
        </p:txBody>
      </p:sp>
      <p:sp>
        <p:nvSpPr>
          <p:cNvPr id="579613" name="Text Box 29"/>
          <p:cNvSpPr txBox="1">
            <a:spLocks noChangeArrowheads="1"/>
          </p:cNvSpPr>
          <p:nvPr/>
        </p:nvSpPr>
        <p:spPr bwMode="auto">
          <a:xfrm>
            <a:off x="4787900" y="4940300"/>
            <a:ext cx="863600" cy="396875"/>
          </a:xfrm>
          <a:prstGeom prst="rect">
            <a:avLst/>
          </a:prstGeom>
          <a:noFill/>
          <a:ln w="76200" cmpd="tri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Arial" charset="0"/>
              </a:rPr>
              <a:t>–1</a:t>
            </a:r>
          </a:p>
        </p:txBody>
      </p:sp>
      <p:sp>
        <p:nvSpPr>
          <p:cNvPr id="579614" name="Text Box 30"/>
          <p:cNvSpPr txBox="1">
            <a:spLocks noChangeArrowheads="1"/>
          </p:cNvSpPr>
          <p:nvPr/>
        </p:nvSpPr>
        <p:spPr bwMode="auto">
          <a:xfrm>
            <a:off x="7380288" y="4940300"/>
            <a:ext cx="863600" cy="396875"/>
          </a:xfrm>
          <a:prstGeom prst="rect">
            <a:avLst/>
          </a:prstGeom>
          <a:noFill/>
          <a:ln w="76200" cmpd="tri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Arial" charset="0"/>
              </a:rPr>
              <a:t>–1</a:t>
            </a:r>
          </a:p>
        </p:txBody>
      </p:sp>
      <p:sp>
        <p:nvSpPr>
          <p:cNvPr id="579617" name="Rectangle 33"/>
          <p:cNvSpPr>
            <a:spLocks noChangeArrowheads="1"/>
          </p:cNvSpPr>
          <p:nvPr/>
        </p:nvSpPr>
        <p:spPr bwMode="auto">
          <a:xfrm>
            <a:off x="179388" y="2309813"/>
            <a:ext cx="8964612" cy="1785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200" b="1" i="1" dirty="0" err="1" smtClean="0">
                <a:solidFill>
                  <a:srgbClr val="FFC000"/>
                </a:solidFill>
                <a:latin typeface="Arial" charset="0"/>
              </a:rPr>
              <a:t>Першы</a:t>
            </a:r>
            <a:r>
              <a:rPr lang="ru-RU" sz="2200" b="1" i="1" dirty="0" smtClean="0">
                <a:solidFill>
                  <a:srgbClr val="FFC000"/>
                </a:solidFill>
                <a:latin typeface="Arial" charset="0"/>
              </a:rPr>
              <a:t>  </a:t>
            </a:r>
            <a:r>
              <a:rPr lang="ru-RU" sz="2200" b="1" i="1" dirty="0" err="1" smtClean="0">
                <a:solidFill>
                  <a:srgbClr val="FFC000"/>
                </a:solidFill>
                <a:latin typeface="Arial" charset="0"/>
              </a:rPr>
              <a:t>вартаўнік</a:t>
            </a:r>
            <a:r>
              <a:rPr lang="ru-RU" sz="2200" b="1" i="1" dirty="0" smtClean="0">
                <a:solidFill>
                  <a:srgbClr val="FFC000"/>
                </a:solidFill>
                <a:latin typeface="Arial" charset="0"/>
              </a:rPr>
              <a:t>  </a:t>
            </a:r>
            <a:r>
              <a:rPr lang="ru-RU" sz="2200" b="1" i="1" dirty="0" err="1" smtClean="0">
                <a:solidFill>
                  <a:srgbClr val="FFC000"/>
                </a:solidFill>
                <a:latin typeface="Arial" charset="0"/>
              </a:rPr>
              <a:t>сказаў</a:t>
            </a:r>
            <a:r>
              <a:rPr lang="ru-RU" sz="2200" b="1" i="1" dirty="0" smtClean="0">
                <a:solidFill>
                  <a:srgbClr val="FFC000"/>
                </a:solidFill>
                <a:latin typeface="Arial" charset="0"/>
              </a:rPr>
              <a:t>: </a:t>
            </a:r>
            <a:r>
              <a:rPr lang="ru-RU" sz="2200" b="1" i="1" dirty="0">
                <a:solidFill>
                  <a:srgbClr val="FFC000"/>
                </a:solidFill>
                <a:latin typeface="Arial" charset="0"/>
              </a:rPr>
              <a:t>«</a:t>
            </a:r>
            <a:r>
              <a:rPr lang="ru-RU" sz="2200" b="1" i="1" dirty="0" err="1" smtClean="0">
                <a:solidFill>
                  <a:srgbClr val="FFC000"/>
                </a:solidFill>
                <a:latin typeface="Arial" charset="0"/>
              </a:rPr>
              <a:t>Вазьмі</a:t>
            </a:r>
            <a:r>
              <a:rPr lang="ru-RU" sz="2200" b="1" i="1" dirty="0" smtClean="0">
                <a:solidFill>
                  <a:srgbClr val="FFC000"/>
                </a:solidFill>
                <a:latin typeface="Arial" charset="0"/>
              </a:rPr>
              <a:t>,  але  </a:t>
            </a:r>
            <a:r>
              <a:rPr lang="ru-RU" sz="2200" b="1" i="1" dirty="0" err="1" smtClean="0">
                <a:solidFill>
                  <a:srgbClr val="FFC000"/>
                </a:solidFill>
                <a:latin typeface="Arial" charset="0"/>
              </a:rPr>
              <a:t>пры</a:t>
            </a:r>
            <a:r>
              <a:rPr lang="ru-RU" sz="2200" b="1" i="1" dirty="0" smtClean="0">
                <a:solidFill>
                  <a:srgbClr val="FFC000"/>
                </a:solidFill>
                <a:latin typeface="Arial" charset="0"/>
              </a:rPr>
              <a:t>  </a:t>
            </a:r>
            <a:r>
              <a:rPr lang="ru-RU" sz="2200" b="1" i="1" dirty="0" err="1" smtClean="0">
                <a:solidFill>
                  <a:srgbClr val="FFC000"/>
                </a:solidFill>
                <a:latin typeface="Arial" charset="0"/>
              </a:rPr>
              <a:t>выхадзе</a:t>
            </a:r>
            <a:r>
              <a:rPr lang="ru-RU" sz="2200" b="1" i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2200" b="1" i="1" dirty="0" err="1" smtClean="0">
                <a:solidFill>
                  <a:srgbClr val="FFC000"/>
                </a:solidFill>
                <a:latin typeface="Arial" charset="0"/>
              </a:rPr>
              <a:t>аддасі</a:t>
            </a:r>
            <a:r>
              <a:rPr lang="ru-RU" sz="2200" b="1" i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2200" b="1" i="1" dirty="0">
                <a:solidFill>
                  <a:srgbClr val="FFC000"/>
                </a:solidFill>
                <a:latin typeface="Arial" charset="0"/>
              </a:rPr>
              <a:t>мне  </a:t>
            </a:r>
            <a:r>
              <a:rPr lang="ru-RU" sz="2200" b="1" i="1" dirty="0" err="1" smtClean="0">
                <a:solidFill>
                  <a:srgbClr val="FFC000"/>
                </a:solidFill>
                <a:latin typeface="Arial" charset="0"/>
              </a:rPr>
              <a:t>палавіну</a:t>
            </a:r>
            <a:r>
              <a:rPr lang="ru-RU" sz="2200" b="1" i="1" dirty="0" smtClean="0">
                <a:solidFill>
                  <a:srgbClr val="FFC000"/>
                </a:solidFill>
                <a:latin typeface="Arial" charset="0"/>
              </a:rPr>
              <a:t>  </a:t>
            </a:r>
            <a:r>
              <a:rPr lang="ru-RU" sz="2200" b="1" i="1" dirty="0" err="1" smtClean="0">
                <a:solidFill>
                  <a:srgbClr val="FFC000"/>
                </a:solidFill>
                <a:latin typeface="Arial" charset="0"/>
              </a:rPr>
              <a:t>тых</a:t>
            </a:r>
            <a:r>
              <a:rPr lang="ru-RU" sz="2200" b="1" i="1" dirty="0" smtClean="0">
                <a:solidFill>
                  <a:srgbClr val="FFC000"/>
                </a:solidFill>
                <a:latin typeface="Arial" charset="0"/>
              </a:rPr>
              <a:t>  </a:t>
            </a:r>
            <a:r>
              <a:rPr lang="ru-RU" sz="2200" b="1" i="1" dirty="0" err="1" smtClean="0">
                <a:solidFill>
                  <a:srgbClr val="FFC000"/>
                </a:solidFill>
                <a:latin typeface="Arial" charset="0"/>
              </a:rPr>
              <a:t>яблыкаў</a:t>
            </a:r>
            <a:r>
              <a:rPr lang="ru-RU" sz="2200" b="1" i="1" dirty="0" smtClean="0">
                <a:solidFill>
                  <a:srgbClr val="FFC000"/>
                </a:solidFill>
                <a:latin typeface="Arial" charset="0"/>
              </a:rPr>
              <a:t>,  </a:t>
            </a:r>
            <a:r>
              <a:rPr lang="ru-RU" sz="2200" b="1" i="1" dirty="0" err="1" smtClean="0">
                <a:solidFill>
                  <a:srgbClr val="FFC000"/>
                </a:solidFill>
                <a:latin typeface="Arial" charset="0"/>
              </a:rPr>
              <a:t>якія</a:t>
            </a:r>
            <a:r>
              <a:rPr lang="ru-RU" sz="2200" b="1" i="1" dirty="0" smtClean="0">
                <a:solidFill>
                  <a:srgbClr val="FFC000"/>
                </a:solidFill>
                <a:latin typeface="Arial" charset="0"/>
              </a:rPr>
              <a:t>  </a:t>
            </a:r>
            <a:r>
              <a:rPr lang="ru-RU" sz="2200" b="1" i="1" dirty="0">
                <a:solidFill>
                  <a:srgbClr val="FFC000"/>
                </a:solidFill>
                <a:latin typeface="Arial" charset="0"/>
              </a:rPr>
              <a:t>ў</a:t>
            </a:r>
            <a:r>
              <a:rPr lang="ru-RU" sz="2200" b="1" i="1" dirty="0" smtClean="0">
                <a:solidFill>
                  <a:srgbClr val="FFC000"/>
                </a:solidFill>
                <a:latin typeface="Arial" charset="0"/>
              </a:rPr>
              <a:t>  </a:t>
            </a:r>
            <a:r>
              <a:rPr lang="ru-RU" sz="2200" b="1" i="1" dirty="0" err="1" smtClean="0">
                <a:solidFill>
                  <a:srgbClr val="FFC000"/>
                </a:solidFill>
                <a:latin typeface="Arial" charset="0"/>
              </a:rPr>
              <a:t>ця</a:t>
            </a:r>
            <a:r>
              <a:rPr lang="ru-RU" sz="2200" b="1" i="1" dirty="0" err="1" smtClean="0">
                <a:solidFill>
                  <a:srgbClr val="FFC000"/>
                </a:solidFill>
                <a:latin typeface="Arial" charset="0"/>
              </a:rPr>
              <a:t>бе</a:t>
            </a:r>
            <a:r>
              <a:rPr lang="ru-RU" sz="2200" b="1" i="1" dirty="0" smtClean="0">
                <a:solidFill>
                  <a:srgbClr val="FFC000"/>
                </a:solidFill>
                <a:latin typeface="Arial" charset="0"/>
              </a:rPr>
              <a:t>  </a:t>
            </a:r>
            <a:r>
              <a:rPr lang="ru-RU" sz="2200" b="1" i="1" dirty="0" err="1" smtClean="0">
                <a:solidFill>
                  <a:srgbClr val="FFC000"/>
                </a:solidFill>
                <a:latin typeface="Arial" charset="0"/>
              </a:rPr>
              <a:t>будуць</a:t>
            </a:r>
            <a:r>
              <a:rPr lang="ru-RU" sz="2200" b="1" i="1" dirty="0" smtClean="0">
                <a:solidFill>
                  <a:srgbClr val="FFC000"/>
                </a:solidFill>
                <a:latin typeface="Arial" charset="0"/>
              </a:rPr>
              <a:t>, </a:t>
            </a:r>
            <a:r>
              <a:rPr lang="ru-RU" sz="2200" b="1" i="1" dirty="0">
                <a:solidFill>
                  <a:srgbClr val="FFC000"/>
                </a:solidFill>
                <a:latin typeface="Arial" charset="0"/>
              </a:rPr>
              <a:t>і</a:t>
            </a:r>
            <a:r>
              <a:rPr lang="ru-RU" sz="2200" b="1" i="1" dirty="0" smtClean="0">
                <a:solidFill>
                  <a:srgbClr val="FFC000"/>
                </a:solidFill>
                <a:latin typeface="Arial" charset="0"/>
              </a:rPr>
              <a:t>  </a:t>
            </a:r>
            <a:r>
              <a:rPr lang="ru-RU" sz="2200" b="1" i="1" dirty="0" err="1" smtClean="0">
                <a:solidFill>
                  <a:srgbClr val="FFC000"/>
                </a:solidFill>
                <a:latin typeface="Arial" charset="0"/>
              </a:rPr>
              <a:t>яшчэ</a:t>
            </a:r>
            <a:r>
              <a:rPr lang="ru-RU" sz="2200" b="1" i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2200" b="1" i="1" dirty="0" err="1" smtClean="0">
                <a:solidFill>
                  <a:srgbClr val="FFC000"/>
                </a:solidFill>
                <a:latin typeface="Arial" charset="0"/>
              </a:rPr>
              <a:t>адзін</a:t>
            </a:r>
            <a:r>
              <a:rPr lang="ru-RU" sz="2200" b="1" i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2200" b="1" i="1" dirty="0" err="1" smtClean="0">
                <a:solidFill>
                  <a:srgbClr val="FFC000"/>
                </a:solidFill>
                <a:latin typeface="Arial" charset="0"/>
              </a:rPr>
              <a:t>яблык</a:t>
            </a:r>
            <a:r>
              <a:rPr lang="ru-RU" sz="2200" b="1" i="1" dirty="0" smtClean="0">
                <a:solidFill>
                  <a:srgbClr val="FFC000"/>
                </a:solidFill>
                <a:latin typeface="Arial" charset="0"/>
              </a:rPr>
              <a:t>. Тое ж </a:t>
            </a:r>
            <a:r>
              <a:rPr lang="ru-RU" sz="2200" b="1" i="1" dirty="0" err="1" smtClean="0">
                <a:solidFill>
                  <a:srgbClr val="FFC000"/>
                </a:solidFill>
                <a:latin typeface="Arial" charset="0"/>
              </a:rPr>
              <a:t>самае</a:t>
            </a:r>
            <a:r>
              <a:rPr lang="ru-RU" sz="2200" b="1" i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2200" b="1" i="1" dirty="0" err="1" smtClean="0">
                <a:solidFill>
                  <a:srgbClr val="FFC000"/>
                </a:solidFill>
                <a:latin typeface="Arial" charset="0"/>
              </a:rPr>
              <a:t>сказалі</a:t>
            </a:r>
            <a:r>
              <a:rPr lang="ru-RU" sz="2200" b="1" i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2200" b="1" i="1" dirty="0">
                <a:solidFill>
                  <a:srgbClr val="FFC000"/>
                </a:solidFill>
                <a:latin typeface="Arial" charset="0"/>
              </a:rPr>
              <a:t>і</a:t>
            </a:r>
            <a:r>
              <a:rPr lang="ru-RU" sz="2200" b="1" i="1" dirty="0" smtClean="0">
                <a:solidFill>
                  <a:srgbClr val="FFC000"/>
                </a:solidFill>
                <a:latin typeface="Arial" charset="0"/>
              </a:rPr>
              <a:t>  два </a:t>
            </a:r>
            <a:r>
              <a:rPr lang="ru-RU" sz="2200" b="1" i="1" dirty="0" err="1" smtClean="0">
                <a:solidFill>
                  <a:srgbClr val="FFC000"/>
                </a:solidFill>
                <a:latin typeface="Arial" charset="0"/>
              </a:rPr>
              <a:t>іншыя</a:t>
            </a:r>
            <a:r>
              <a:rPr lang="ru-RU" sz="2200" b="1" i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2200" b="1" i="1" dirty="0" err="1" smtClean="0">
                <a:solidFill>
                  <a:srgbClr val="FFC000"/>
                </a:solidFill>
                <a:latin typeface="Arial" charset="0"/>
              </a:rPr>
              <a:t>вартаўнікі</a:t>
            </a:r>
            <a:r>
              <a:rPr lang="ru-RU" sz="2200" b="1" i="1" dirty="0" smtClean="0">
                <a:solidFill>
                  <a:srgbClr val="FFC000"/>
                </a:solidFill>
                <a:latin typeface="Arial" charset="0"/>
              </a:rPr>
              <a:t>.</a:t>
            </a:r>
            <a:endParaRPr lang="ru-RU" sz="2200" b="1" i="1" dirty="0">
              <a:solidFill>
                <a:srgbClr val="FFC000"/>
              </a:solidFill>
              <a:latin typeface="Arial" charset="0"/>
            </a:endParaRPr>
          </a:p>
          <a:p>
            <a:pPr>
              <a:defRPr/>
            </a:pPr>
            <a:r>
              <a:rPr lang="ru-RU" sz="2200" b="1" i="1" dirty="0" err="1" smtClean="0">
                <a:solidFill>
                  <a:srgbClr val="FFC000"/>
                </a:solidFill>
                <a:latin typeface="Arial" charset="0"/>
              </a:rPr>
              <a:t>К</a:t>
            </a:r>
            <a:r>
              <a:rPr lang="ru-RU" sz="2200" b="1" i="1" dirty="0" err="1" smtClean="0">
                <a:solidFill>
                  <a:srgbClr val="FFC000"/>
                </a:solidFill>
                <a:latin typeface="Arial" charset="0"/>
              </a:rPr>
              <a:t>олькі</a:t>
            </a:r>
            <a:r>
              <a:rPr lang="ru-RU" sz="2200" b="1" i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2200" b="1" i="1" dirty="0" err="1" smtClean="0">
                <a:solidFill>
                  <a:srgbClr val="FFC000"/>
                </a:solidFill>
                <a:latin typeface="Arial" charset="0"/>
              </a:rPr>
              <a:t>яблыкаў</a:t>
            </a:r>
            <a:r>
              <a:rPr lang="ru-RU" sz="2200" b="1" i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2200" b="1" i="1" dirty="0" err="1" smtClean="0">
                <a:solidFill>
                  <a:srgbClr val="FFC000"/>
                </a:solidFill>
                <a:latin typeface="Arial" charset="0"/>
              </a:rPr>
              <a:t>павінен</a:t>
            </a:r>
            <a:r>
              <a:rPr lang="ru-RU" sz="2200" b="1" i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2200" b="1" i="1" dirty="0" err="1" smtClean="0">
                <a:solidFill>
                  <a:srgbClr val="FFC000"/>
                </a:solidFill>
                <a:latin typeface="Arial" charset="0"/>
              </a:rPr>
              <a:t>у</a:t>
            </a:r>
            <a:r>
              <a:rPr lang="ru-RU" sz="2200" b="1" i="1" dirty="0" err="1" smtClean="0">
                <a:solidFill>
                  <a:srgbClr val="FFC000"/>
                </a:solidFill>
                <a:latin typeface="Arial" charset="0"/>
              </a:rPr>
              <a:t>зяць</a:t>
            </a:r>
            <a:r>
              <a:rPr lang="ru-RU" sz="2200" b="1" i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2200" b="1" i="1" dirty="0" err="1" smtClean="0">
                <a:solidFill>
                  <a:srgbClr val="FFC000"/>
                </a:solidFill>
                <a:latin typeface="Arial" charset="0"/>
              </a:rPr>
              <a:t>селя</a:t>
            </a:r>
            <a:r>
              <a:rPr lang="ru-RU" sz="2200" b="1" i="1" dirty="0" err="1" smtClean="0">
                <a:solidFill>
                  <a:srgbClr val="FFC000"/>
                </a:solidFill>
                <a:latin typeface="Arial" charset="0"/>
              </a:rPr>
              <a:t>нін</a:t>
            </a:r>
            <a:r>
              <a:rPr lang="ru-RU" sz="2200" b="1" i="1" dirty="0">
                <a:solidFill>
                  <a:srgbClr val="FFC000"/>
                </a:solidFill>
                <a:latin typeface="Arial" charset="0"/>
              </a:rPr>
              <a:t>, </a:t>
            </a:r>
            <a:r>
              <a:rPr lang="ru-RU" sz="2200" b="1" i="1" dirty="0" err="1" smtClean="0">
                <a:solidFill>
                  <a:srgbClr val="FFC000"/>
                </a:solidFill>
                <a:latin typeface="Arial" charset="0"/>
              </a:rPr>
              <a:t>каб</a:t>
            </a:r>
            <a:r>
              <a:rPr lang="ru-RU" sz="2200" b="1" i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2200" b="1" i="1" dirty="0" err="1" smtClean="0">
                <a:solidFill>
                  <a:srgbClr val="FFC000"/>
                </a:solidFill>
                <a:latin typeface="Arial" charset="0"/>
              </a:rPr>
              <a:t>аддаўшы</a:t>
            </a:r>
            <a:r>
              <a:rPr lang="ru-RU" sz="2200" b="1" i="1" dirty="0" smtClean="0">
                <a:solidFill>
                  <a:srgbClr val="FFC000"/>
                </a:solidFill>
                <a:latin typeface="Arial" charset="0"/>
              </a:rPr>
              <a:t> тое, </a:t>
            </a:r>
            <a:r>
              <a:rPr lang="ru-RU" sz="2200" b="1" i="1" dirty="0" err="1">
                <a:solidFill>
                  <a:srgbClr val="FFC000"/>
                </a:solidFill>
                <a:latin typeface="Arial" charset="0"/>
              </a:rPr>
              <a:t>ш</a:t>
            </a:r>
            <a:r>
              <a:rPr lang="ru-RU" sz="2200" b="1" i="1" dirty="0" err="1" smtClean="0">
                <a:solidFill>
                  <a:srgbClr val="FFC000"/>
                </a:solidFill>
                <a:latin typeface="Arial" charset="0"/>
              </a:rPr>
              <a:t>то</a:t>
            </a:r>
            <a:r>
              <a:rPr lang="ru-RU" sz="2200" b="1" i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2200" b="1" i="1" dirty="0" err="1" smtClean="0">
                <a:solidFill>
                  <a:srgbClr val="FFC000"/>
                </a:solidFill>
                <a:latin typeface="Arial" charset="0"/>
              </a:rPr>
              <a:t>просяць</a:t>
            </a:r>
            <a:r>
              <a:rPr lang="ru-RU" sz="2200" b="1" i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2200" b="1" i="1" dirty="0" err="1" smtClean="0">
                <a:solidFill>
                  <a:srgbClr val="FFC000"/>
                </a:solidFill>
                <a:latin typeface="Arial" charset="0"/>
              </a:rPr>
              <a:t>вартаўнікі</a:t>
            </a:r>
            <a:r>
              <a:rPr lang="ru-RU" sz="2200" b="1" i="1" dirty="0" smtClean="0">
                <a:solidFill>
                  <a:srgbClr val="FFC000"/>
                </a:solidFill>
                <a:latin typeface="Arial" charset="0"/>
              </a:rPr>
              <a:t>, </a:t>
            </a:r>
            <a:r>
              <a:rPr lang="ru-RU" sz="2200" b="1" i="1" dirty="0" err="1" smtClean="0">
                <a:solidFill>
                  <a:srgbClr val="FFC000"/>
                </a:solidFill>
                <a:latin typeface="Arial" charset="0"/>
              </a:rPr>
              <a:t>пры</a:t>
            </a:r>
            <a:r>
              <a:rPr lang="ru-RU" sz="2200" b="1" i="1" dirty="0" err="1" smtClean="0">
                <a:solidFill>
                  <a:srgbClr val="FFC000"/>
                </a:solidFill>
                <a:latin typeface="Arial" charset="0"/>
              </a:rPr>
              <a:t>несці</a:t>
            </a:r>
            <a:r>
              <a:rPr lang="ru-RU" sz="2200" b="1" i="1" dirty="0" smtClean="0">
                <a:solidFill>
                  <a:srgbClr val="FFC000"/>
                </a:solidFill>
                <a:latin typeface="Arial" charset="0"/>
              </a:rPr>
              <a:t> да дому </a:t>
            </a:r>
            <a:r>
              <a:rPr lang="ru-RU" sz="2200" b="1" i="1" dirty="0" err="1" smtClean="0">
                <a:solidFill>
                  <a:srgbClr val="FFC000"/>
                </a:solidFill>
                <a:latin typeface="Arial" charset="0"/>
              </a:rPr>
              <a:t>а</a:t>
            </a:r>
            <a:r>
              <a:rPr lang="ru-RU" sz="2200" b="1" i="1" dirty="0" err="1" smtClean="0">
                <a:solidFill>
                  <a:srgbClr val="FFC000"/>
                </a:solidFill>
                <a:latin typeface="Arial" charset="0"/>
              </a:rPr>
              <a:t>дзін</a:t>
            </a:r>
            <a:r>
              <a:rPr lang="ru-RU" sz="2200" b="1" i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2200" b="1" i="1" dirty="0" err="1" smtClean="0">
                <a:solidFill>
                  <a:srgbClr val="FFC000"/>
                </a:solidFill>
                <a:latin typeface="Arial" charset="0"/>
              </a:rPr>
              <a:t>яблык</a:t>
            </a:r>
            <a:r>
              <a:rPr lang="ru-RU" sz="2200" b="1" i="1" dirty="0" smtClean="0">
                <a:solidFill>
                  <a:srgbClr val="FFC000"/>
                </a:solidFill>
                <a:latin typeface="Arial" charset="0"/>
              </a:rPr>
              <a:t>?</a:t>
            </a:r>
            <a:endParaRPr lang="ru-RU" sz="2200" b="1" i="1" dirty="0">
              <a:solidFill>
                <a:srgbClr val="FFC000"/>
              </a:solidFill>
              <a:latin typeface="Arial" charset="0"/>
            </a:endParaRPr>
          </a:p>
        </p:txBody>
      </p:sp>
      <p:pic>
        <p:nvPicPr>
          <p:cNvPr id="10242" name="Picture 2" descr="http://t1.gstatic.com/images?q=tbn:ANd9GcTav57A7MfjN7J81NLOH9VsS9yqmN6UCvtlBoJgUGDe4l98_5inx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"/>
            <a:ext cx="1847850" cy="22859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79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7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7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7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7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7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7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7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7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79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7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79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7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7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79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79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79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79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79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79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79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79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79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79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7" grpId="0" build="p"/>
      <p:bldP spid="579589" grpId="0" build="allAtOnce"/>
      <p:bldP spid="579590" grpId="0" animBg="1"/>
      <p:bldP spid="579591" grpId="0" animBg="1"/>
      <p:bldP spid="579592" grpId="0" animBg="1"/>
      <p:bldP spid="579593" grpId="0" animBg="1"/>
      <p:bldP spid="579594" grpId="0" animBg="1"/>
      <p:bldP spid="579595" grpId="0" animBg="1"/>
      <p:bldP spid="579596" grpId="0" animBg="1"/>
      <p:bldP spid="579597" grpId="0" animBg="1"/>
      <p:bldP spid="579598" grpId="0" animBg="1"/>
      <p:bldP spid="579599" grpId="0" animBg="1"/>
      <p:bldP spid="579600" grpId="0" animBg="1"/>
      <p:bldP spid="579601" grpId="0" animBg="1"/>
      <p:bldP spid="579602" grpId="0" animBg="1"/>
      <p:bldP spid="579603" grpId="0" animBg="1"/>
      <p:bldP spid="579604" grpId="0" animBg="1"/>
      <p:bldP spid="579605" grpId="0" animBg="1"/>
      <p:bldP spid="579606" grpId="0" animBg="1"/>
      <p:bldP spid="579607" grpId="0" animBg="1"/>
      <p:bldP spid="579608" grpId="0" animBg="1"/>
      <p:bldP spid="579609" grpId="0"/>
      <p:bldP spid="579610" grpId="0"/>
      <p:bldP spid="579611" grpId="0"/>
      <p:bldP spid="579612" grpId="0"/>
      <p:bldP spid="579613" grpId="0"/>
      <p:bldP spid="5796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три поросенка 09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13113" cy="2297113"/>
          </a:xfrm>
          <a:prstGeom prst="rect">
            <a:avLst/>
          </a:prstGeom>
          <a:noFill/>
          <a:ln w="57150" algn="ctr">
            <a:solidFill>
              <a:srgbClr val="FFCC66"/>
            </a:solidFill>
            <a:miter lim="800000"/>
            <a:headEnd/>
            <a:tailEnd/>
          </a:ln>
          <a:effectLst/>
        </p:spPr>
      </p:pic>
      <p:pic>
        <p:nvPicPr>
          <p:cNvPr id="131075" name="Picture 3" descr="белоснежка 11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0"/>
            <a:ext cx="3384550" cy="2286000"/>
          </a:xfrm>
          <a:prstGeom prst="rect">
            <a:avLst/>
          </a:prstGeom>
          <a:noFill/>
          <a:ln w="57150" algn="ctr">
            <a:solidFill>
              <a:srgbClr val="FFCC66"/>
            </a:solidFill>
            <a:miter lim="800000"/>
            <a:headEnd/>
            <a:tailEnd/>
          </a:ln>
          <a:effectLst/>
        </p:spPr>
      </p:pic>
      <p:pic>
        <p:nvPicPr>
          <p:cNvPr id="131076" name="Picture 4" descr="коза и козлята 01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2325" y="4573588"/>
            <a:ext cx="3241675" cy="2284412"/>
          </a:xfrm>
          <a:prstGeom prst="rect">
            <a:avLst/>
          </a:prstGeom>
          <a:noFill/>
          <a:ln w="57150" algn="ctr">
            <a:solidFill>
              <a:srgbClr val="FFCC66"/>
            </a:solidFill>
            <a:miter lim="800000"/>
            <a:headEnd/>
            <a:tailEnd/>
          </a:ln>
          <a:effectLst/>
        </p:spPr>
      </p:pic>
      <p:pic>
        <p:nvPicPr>
          <p:cNvPr id="131077" name="Picture 5" descr="три медведя 02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0888" y="0"/>
            <a:ext cx="3313112" cy="2297113"/>
          </a:xfrm>
          <a:prstGeom prst="rect">
            <a:avLst/>
          </a:prstGeom>
          <a:noFill/>
          <a:ln w="57150" algn="ctr">
            <a:solidFill>
              <a:srgbClr val="FFCC66"/>
            </a:solidFill>
            <a:miter lim="800000"/>
            <a:headEnd/>
            <a:tailEnd/>
          </a:ln>
          <a:effectLst/>
        </p:spPr>
      </p:pic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142844" y="2571744"/>
            <a:ext cx="87868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; </a:t>
            </a: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Тры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мядзведзі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»; «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Воўк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сямёра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казлянят</a:t>
            </a: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»; «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Беласнежка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сем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гномоў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»; </a:t>
            </a:r>
            <a:endParaRPr lang="ru-RU" sz="2400" b="1" i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Дванаццаць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месяцаў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»; </a:t>
            </a: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Алі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-Баба  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40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разбойнікаў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» </a:t>
            </a: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941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477838"/>
            <a:ext cx="1139825" cy="1368425"/>
          </a:xfrm>
          <a:prstGeom prst="rect">
            <a:avLst/>
          </a:prstGeom>
          <a:noFill/>
        </p:spPr>
      </p:pic>
      <p:pic>
        <p:nvPicPr>
          <p:cNvPr id="54277" name="Picture 5" descr="960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04813"/>
            <a:ext cx="1131887" cy="1358900"/>
          </a:xfrm>
          <a:prstGeom prst="rect">
            <a:avLst/>
          </a:prstGeom>
          <a:noFill/>
        </p:spPr>
      </p:pic>
      <p:pic>
        <p:nvPicPr>
          <p:cNvPr id="54278" name="Picture 6" descr="9601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477838"/>
            <a:ext cx="1131887" cy="1358900"/>
          </a:xfrm>
          <a:prstGeom prst="rect">
            <a:avLst/>
          </a:prstGeom>
          <a:noFill/>
        </p:spPr>
      </p:pic>
      <p:pic>
        <p:nvPicPr>
          <p:cNvPr id="54281" name="Picture 9" descr="24501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549275"/>
            <a:ext cx="1073150" cy="1287463"/>
          </a:xfrm>
          <a:prstGeom prst="rect">
            <a:avLst/>
          </a:prstGeom>
          <a:noFill/>
        </p:spPr>
      </p:pic>
      <p:pic>
        <p:nvPicPr>
          <p:cNvPr id="54283" name="Picture 11" descr="649901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5084763"/>
            <a:ext cx="1012825" cy="1214437"/>
          </a:xfrm>
          <a:prstGeom prst="rect">
            <a:avLst/>
          </a:prstGeom>
          <a:noFill/>
        </p:spPr>
      </p:pic>
      <p:pic>
        <p:nvPicPr>
          <p:cNvPr id="54286" name="Picture 14" descr="аладдин 0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0200" y="5157788"/>
            <a:ext cx="777875" cy="1295400"/>
          </a:xfrm>
          <a:prstGeom prst="rect">
            <a:avLst/>
          </a:prstGeom>
          <a:noFill/>
        </p:spPr>
      </p:pic>
      <p:pic>
        <p:nvPicPr>
          <p:cNvPr id="54289" name="Picture 17" descr="03800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11413" y="549275"/>
            <a:ext cx="936625" cy="1295400"/>
          </a:xfrm>
          <a:prstGeom prst="rect">
            <a:avLst/>
          </a:prstGeom>
          <a:noFill/>
        </p:spPr>
      </p:pic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0" y="2466648"/>
            <a:ext cx="8964613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400" b="1" i="1" dirty="0" err="1" smtClean="0">
                <a:solidFill>
                  <a:srgbClr val="FFC000"/>
                </a:solidFill>
                <a:latin typeface="Arial" charset="0"/>
              </a:rPr>
              <a:t>Героі</a:t>
            </a:r>
            <a:r>
              <a:rPr lang="ru-RU" sz="3400" b="1" i="1" dirty="0" smtClean="0">
                <a:solidFill>
                  <a:srgbClr val="FFC000"/>
                </a:solidFill>
                <a:latin typeface="Arial" charset="0"/>
              </a:rPr>
              <a:t> казак </a:t>
            </a:r>
            <a:r>
              <a:rPr lang="ru-RU" sz="3400" b="1" i="1" dirty="0" err="1" smtClean="0">
                <a:solidFill>
                  <a:srgbClr val="FFC000"/>
                </a:solidFill>
                <a:latin typeface="Arial" charset="0"/>
              </a:rPr>
              <a:t>думаюц</a:t>
            </a:r>
            <a:r>
              <a:rPr lang="ru-RU" sz="3400" b="1" i="1" dirty="0" err="1">
                <a:solidFill>
                  <a:srgbClr val="FFC000"/>
                </a:solidFill>
                <a:latin typeface="Arial" charset="0"/>
              </a:rPr>
              <a:t>ь</a:t>
            </a:r>
            <a:r>
              <a:rPr lang="ru-RU" sz="3400" b="1" i="1" dirty="0" smtClean="0">
                <a:solidFill>
                  <a:srgbClr val="FFC000"/>
                </a:solidFill>
                <a:latin typeface="Arial" charset="0"/>
              </a:rPr>
              <a:t>, </a:t>
            </a:r>
            <a:r>
              <a:rPr lang="ru-RU" sz="3400" b="1" i="1" dirty="0" err="1">
                <a:solidFill>
                  <a:srgbClr val="FFC000"/>
                </a:solidFill>
                <a:latin typeface="Arial" charset="0"/>
              </a:rPr>
              <a:t>ш</a:t>
            </a:r>
            <a:r>
              <a:rPr lang="ru-RU" sz="3400" b="1" i="1" dirty="0" err="1" smtClean="0">
                <a:solidFill>
                  <a:srgbClr val="FFC000"/>
                </a:solidFill>
                <a:latin typeface="Arial" charset="0"/>
              </a:rPr>
              <a:t>то</a:t>
            </a:r>
            <a:r>
              <a:rPr lang="ru-RU" sz="3400" b="1" i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3400" b="1" i="1" dirty="0">
                <a:solidFill>
                  <a:srgbClr val="FFC000"/>
                </a:solidFill>
                <a:latin typeface="Arial" charset="0"/>
              </a:rPr>
              <a:t>вам </a:t>
            </a:r>
          </a:p>
          <a:p>
            <a:pPr algn="ctr"/>
            <a:r>
              <a:rPr lang="ru-RU" sz="3400" b="1" i="1" dirty="0" err="1">
                <a:solidFill>
                  <a:srgbClr val="FFC000"/>
                </a:solidFill>
                <a:latin typeface="Arial" charset="0"/>
              </a:rPr>
              <a:t>с</a:t>
            </a:r>
            <a:r>
              <a:rPr lang="ru-RU" sz="3400" b="1" i="1" dirty="0" err="1" smtClean="0">
                <a:solidFill>
                  <a:srgbClr val="FFC000"/>
                </a:solidFill>
                <a:latin typeface="Arial" charset="0"/>
              </a:rPr>
              <a:t>падабаліся</a:t>
            </a:r>
            <a:r>
              <a:rPr lang="ru-RU" sz="3400" b="1" i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3400" b="1" i="1" dirty="0" err="1" smtClean="0">
                <a:solidFill>
                  <a:srgbClr val="FFC000"/>
                </a:solidFill>
                <a:latin typeface="Arial" charset="0"/>
              </a:rPr>
              <a:t>прапанаваныя</a:t>
            </a:r>
            <a:r>
              <a:rPr lang="en-US" sz="3400" b="1" i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3400" b="1" i="1" dirty="0" err="1" smtClean="0">
                <a:solidFill>
                  <a:srgbClr val="FFC000"/>
                </a:solidFill>
                <a:latin typeface="Arial" charset="0"/>
              </a:rPr>
              <a:t>задачы</a:t>
            </a:r>
            <a:r>
              <a:rPr lang="ru-RU" sz="3400" b="1" i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3400" b="1" i="1" dirty="0">
                <a:solidFill>
                  <a:srgbClr val="FFC000"/>
                </a:solidFill>
                <a:latin typeface="Arial" charset="0"/>
              </a:rPr>
              <a:t>і</a:t>
            </a:r>
            <a:r>
              <a:rPr lang="ru-RU" sz="3400" b="1" i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3400" b="1" i="1" dirty="0" err="1" smtClean="0">
                <a:solidFill>
                  <a:srgbClr val="FFC000"/>
                </a:solidFill>
                <a:latin typeface="Arial" charset="0"/>
              </a:rPr>
              <a:t>просяць</a:t>
            </a:r>
            <a:r>
              <a:rPr lang="ru-RU" sz="3400" b="1" i="1" dirty="0" smtClean="0">
                <a:solidFill>
                  <a:srgbClr val="FFC000"/>
                </a:solidFill>
                <a:latin typeface="Arial" charset="0"/>
              </a:rPr>
              <a:t> </a:t>
            </a:r>
            <a:endParaRPr lang="ru-RU" sz="3400" b="1" i="1" dirty="0">
              <a:solidFill>
                <a:srgbClr val="FFC000"/>
              </a:solidFill>
              <a:latin typeface="Arial" charset="0"/>
            </a:endParaRPr>
          </a:p>
          <a:p>
            <a:pPr algn="ctr"/>
            <a:r>
              <a:rPr lang="ru-RU" sz="3400" b="1" i="1" dirty="0" err="1" smtClean="0">
                <a:solidFill>
                  <a:srgbClr val="FFC000"/>
                </a:solidFill>
                <a:latin typeface="Arial" charset="0"/>
              </a:rPr>
              <a:t>прыдумаць</a:t>
            </a:r>
            <a:r>
              <a:rPr lang="ru-RU" sz="3400" b="1" i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3400" b="1" i="1" dirty="0" err="1" smtClean="0">
                <a:solidFill>
                  <a:srgbClr val="FFC000"/>
                </a:solidFill>
                <a:latin typeface="Arial" charset="0"/>
              </a:rPr>
              <a:t>казачныя</a:t>
            </a:r>
            <a:r>
              <a:rPr lang="ru-RU" sz="3400" b="1" i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3400" b="1" i="1" dirty="0" err="1" smtClean="0">
                <a:solidFill>
                  <a:srgbClr val="FFC000"/>
                </a:solidFill>
                <a:latin typeface="Arial" charset="0"/>
              </a:rPr>
              <a:t>задачы</a:t>
            </a:r>
            <a:r>
              <a:rPr lang="ru-RU" sz="3400" b="1" i="1" dirty="0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3400" b="1" i="1" dirty="0">
                <a:solidFill>
                  <a:srgbClr val="FFC000"/>
                </a:solidFill>
                <a:latin typeface="Arial" charset="0"/>
              </a:rPr>
              <a:t>для </a:t>
            </a:r>
            <a:r>
              <a:rPr lang="ru-RU" sz="3400" b="1" i="1" dirty="0" err="1">
                <a:solidFill>
                  <a:srgbClr val="FFC000"/>
                </a:solidFill>
                <a:latin typeface="Arial" charset="0"/>
              </a:rPr>
              <a:t>і</a:t>
            </a:r>
            <a:r>
              <a:rPr lang="ru-RU" sz="3400" b="1" i="1" dirty="0" err="1" smtClean="0">
                <a:solidFill>
                  <a:srgbClr val="FFC000"/>
                </a:solidFill>
                <a:latin typeface="Arial" charset="0"/>
              </a:rPr>
              <a:t>х</a:t>
            </a:r>
            <a:r>
              <a:rPr lang="ru-RU" sz="3400" b="1" i="1" dirty="0">
                <a:solidFill>
                  <a:srgbClr val="FFC000"/>
                </a:solidFill>
                <a:latin typeface="Arial" charset="0"/>
              </a:rPr>
              <a:t>. </a:t>
            </a:r>
          </a:p>
        </p:txBody>
      </p:sp>
      <p:pic>
        <p:nvPicPr>
          <p:cNvPr id="54301" name="Picture 29" descr="009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9"/>
          <a:srcRect/>
          <a:stretch>
            <a:fillRect/>
          </a:stretch>
        </p:blipFill>
        <p:spPr>
          <a:xfrm>
            <a:off x="7235825" y="4941888"/>
            <a:ext cx="1193800" cy="1431925"/>
          </a:xfrm>
          <a:noFill/>
          <a:ln/>
        </p:spPr>
      </p:pic>
      <p:pic>
        <p:nvPicPr>
          <p:cNvPr id="54304" name="Picture 32" descr="003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10"/>
          <a:srcRect/>
          <a:stretch>
            <a:fillRect/>
          </a:stretch>
        </p:blipFill>
        <p:spPr>
          <a:xfrm>
            <a:off x="5580063" y="4868863"/>
            <a:ext cx="1193800" cy="1431925"/>
          </a:xfrm>
          <a:noFill/>
          <a:ln/>
        </p:spPr>
      </p:pic>
      <p:pic>
        <p:nvPicPr>
          <p:cNvPr id="54308" name="Picture 36" descr="vo02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5288" y="4581525"/>
            <a:ext cx="1296987" cy="17462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WordArt 2"/>
          <p:cNvSpPr>
            <a:spLocks noChangeArrowheads="1" noChangeShapeType="1" noTextEdit="1"/>
          </p:cNvSpPr>
          <p:nvPr/>
        </p:nvSpPr>
        <p:spPr bwMode="auto">
          <a:xfrm>
            <a:off x="357158" y="0"/>
            <a:ext cx="8572560" cy="1285860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/>
            <a:r>
              <a:rPr lang="ru-RU" sz="3600" b="1" i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Задача </a:t>
            </a:r>
            <a:r>
              <a:rPr lang="ru-RU" sz="3600" b="1" i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Пеўніка</a:t>
            </a:r>
            <a:endParaRPr lang="ru-RU" sz="3600" b="1" i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Arial"/>
              <a:cs typeface="Arial"/>
            </a:endParaRPr>
          </a:p>
        </p:txBody>
      </p:sp>
      <p:pic>
        <p:nvPicPr>
          <p:cNvPr id="1026" name="Picture 2" descr="C:\Users\admin\Desktop\герои сказок\8b20714b2c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285860"/>
            <a:ext cx="4469516" cy="5363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1174891"/>
            <a:ext cx="424494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32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Калі</a:t>
            </a:r>
            <a:r>
              <a:rPr lang="ru-RU" sz="32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ru-RU" sz="3200" b="1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два  </a:t>
            </a:r>
            <a:r>
              <a:rPr lang="ru-RU" sz="32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пеўнікі</a:t>
            </a:r>
            <a:r>
              <a:rPr lang="ru-RU" sz="32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ru-RU" sz="32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закукарэкаюць</a:t>
            </a:r>
            <a:r>
              <a:rPr lang="ru-RU" sz="32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, </a:t>
            </a:r>
            <a:r>
              <a:rPr lang="ru-RU" sz="3200" b="1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то </a:t>
            </a:r>
            <a:r>
              <a:rPr lang="ru-RU" sz="32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</a:t>
            </a:r>
            <a:r>
              <a:rPr lang="be-BY" sz="32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іц</a:t>
            </a:r>
            <a:r>
              <a:rPr lang="ru-RU" sz="32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я </a:t>
            </a:r>
            <a:r>
              <a:rPr lang="ru-RU" sz="32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прачнецца</a:t>
            </a:r>
            <a:r>
              <a:rPr lang="ru-RU" sz="32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  <a:endParaRPr lang="ru-RU" sz="3200" b="1" i="1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32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</a:t>
            </a:r>
            <a:r>
              <a:rPr lang="ru-RU" sz="32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олькі</a:t>
            </a:r>
            <a:r>
              <a:rPr lang="ru-RU" sz="32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2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пеўнікаў</a:t>
            </a:r>
            <a:r>
              <a:rPr lang="ru-RU" sz="32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2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павінна</a:t>
            </a:r>
            <a:r>
              <a:rPr lang="ru-RU" sz="32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2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пракукарэкаць</a:t>
            </a:r>
            <a:r>
              <a:rPr lang="ru-RU" sz="32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</a:t>
            </a:r>
            <a:r>
              <a:rPr lang="ru-RU" sz="3200" b="1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  </a:t>
            </a:r>
            <a:r>
              <a:rPr lang="ru-RU" sz="32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каб</a:t>
            </a:r>
            <a:r>
              <a:rPr lang="ru-RU" sz="32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2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прачнуліся</a:t>
            </a:r>
            <a:r>
              <a:rPr lang="ru-RU" sz="32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ru-RU" sz="32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Міц</a:t>
            </a:r>
            <a:r>
              <a:rPr lang="ru-RU" sz="32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я</a:t>
            </a:r>
            <a:r>
              <a:rPr lang="ru-RU" sz="3200" b="1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ru-RU" sz="32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яго</a:t>
            </a:r>
            <a:r>
              <a:rPr lang="ru-RU" sz="32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2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сястра</a:t>
            </a:r>
            <a:r>
              <a:rPr lang="ru-RU" sz="32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200" b="1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Маша </a:t>
            </a:r>
            <a:r>
              <a:rPr lang="ru-RU" sz="32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і </a:t>
            </a:r>
            <a:r>
              <a:rPr lang="ru-RU" sz="3200" b="1" i="1" dirty="0" err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і</a:t>
            </a:r>
            <a:r>
              <a:rPr lang="ru-RU" sz="32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х</a:t>
            </a:r>
            <a:r>
              <a:rPr lang="ru-RU" sz="32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2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бацькі</a:t>
            </a:r>
            <a:r>
              <a:rPr lang="ru-RU" sz="32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ru-RU" sz="3200" b="1" i="1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4286248" y="6092824"/>
            <a:ext cx="48577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800" b="1" i="1" u="sng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Адказ</a:t>
            </a:r>
            <a:r>
              <a:rPr lang="ru-RU" sz="2800" b="1" i="1" u="sng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ru-RU" sz="2800" b="1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два </a:t>
            </a:r>
          </a:p>
        </p:txBody>
      </p:sp>
      <p:pic>
        <p:nvPicPr>
          <p:cNvPr id="32772" name="Picture 9" descr="петушок-золотой гребешок 4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0"/>
            <a:ext cx="4403725" cy="6059488"/>
          </a:xfrm>
          <a:prstGeom prst="rect">
            <a:avLst/>
          </a:prstGeom>
          <a:noFill/>
          <a:ln w="57150" algn="ctr">
            <a:solidFill>
              <a:srgbClr val="FFCC66"/>
            </a:solidFill>
            <a:miter lim="800000"/>
            <a:headEnd/>
            <a:tailEnd/>
          </a:ln>
        </p:spPr>
      </p:pic>
      <p:pic>
        <p:nvPicPr>
          <p:cNvPr id="97298" name="Picture 18" descr="bird1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1"/>
            <a:ext cx="962025" cy="85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02" name="Picture 22" descr="bird11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571602" y="6000768"/>
            <a:ext cx="962025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23" descr="c216f101c690f5fb4c213446bf777d0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3860800"/>
            <a:ext cx="220186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11" name="Picture 31">
            <a:hlinkClick r:id="" action="ppaction://media"/>
          </p:cNvPr>
          <p:cNvPicPr>
            <a:picLocks noGrp="1" noRot="1" noChangeAspect="1" noChangeArrowheads="1"/>
          </p:cNvPicPr>
          <p:nvPr>
            <p:ph/>
            <a:wavAudioFile r:embed="rId1" name="ROOSTER.WAV"/>
          </p:nvPr>
        </p:nvPicPr>
        <p:blipFill>
          <a:blip r:embed="rId6"/>
          <a:srcRect/>
          <a:stretch>
            <a:fillRect/>
          </a:stretch>
        </p:blipFill>
        <p:spPr>
          <a:xfrm>
            <a:off x="250825" y="7100888"/>
            <a:ext cx="304800" cy="30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311"/>
                </p:tgtEl>
              </p:cMediaNode>
            </p:audio>
          </p:childTnLst>
        </p:cTn>
      </p:par>
    </p:tnLst>
    <p:bldLst>
      <p:bldP spid="972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WordArt 2"/>
          <p:cNvSpPr>
            <a:spLocks noChangeArrowheads="1" noChangeShapeType="1" noTextEdit="1"/>
          </p:cNvSpPr>
          <p:nvPr/>
        </p:nvSpPr>
        <p:spPr bwMode="auto">
          <a:xfrm>
            <a:off x="571472" y="0"/>
            <a:ext cx="8064500" cy="1628775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/>
            <a:r>
              <a:rPr lang="ru-RU" sz="3600" b="1" i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Задача </a:t>
            </a:r>
            <a:r>
              <a:rPr lang="ru-RU" sz="3600" b="1" i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Чырвона</a:t>
            </a:r>
            <a:r>
              <a:rPr lang="ru-RU" sz="3600" b="1" i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й</a:t>
            </a:r>
            <a:r>
              <a:rPr lang="ru-RU" sz="3600" b="1" i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i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Шапачкі</a:t>
            </a:r>
            <a:endParaRPr lang="ru-RU" sz="3600" b="1" i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90117" name="Picture 5" descr="красная шапочка 14_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600200"/>
            <a:ext cx="7129463" cy="4926013"/>
          </a:xfrm>
          <a:noFill/>
          <a:ln w="57150" cap="flat" algn="ctr">
            <a:solidFill>
              <a:srgbClr val="FFCC66"/>
            </a:solidFill>
          </a:ln>
        </p:spPr>
      </p:pic>
      <p:pic>
        <p:nvPicPr>
          <p:cNvPr id="90127" name="Picture 15" descr="036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716338"/>
            <a:ext cx="612775" cy="820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-276999"/>
            <a:ext cx="438782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36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Чырво</a:t>
            </a:r>
            <a:r>
              <a:rPr lang="ru-RU" sz="36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ная</a:t>
            </a:r>
            <a:r>
              <a:rPr lang="ru-RU" sz="36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ru-RU" sz="36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Шапачка</a:t>
            </a:r>
            <a:r>
              <a:rPr lang="ru-RU" sz="36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6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ішла</a:t>
            </a:r>
            <a:r>
              <a:rPr lang="ru-RU" sz="36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6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да</a:t>
            </a:r>
            <a:r>
              <a:rPr lang="ru-RU" sz="36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6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бабулі</a:t>
            </a:r>
            <a:r>
              <a:rPr lang="ru-RU" sz="36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600" b="1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 </a:t>
            </a:r>
            <a:r>
              <a:rPr lang="ru-RU" sz="36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гадзіну</a:t>
            </a:r>
            <a:r>
              <a:rPr lang="ru-RU" sz="36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600" b="1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 </a:t>
            </a:r>
            <a:r>
              <a:rPr lang="ru-RU" sz="36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мінут</a:t>
            </a:r>
            <a:r>
              <a:rPr lang="ru-RU" sz="3600" b="1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а </a:t>
            </a:r>
            <a:r>
              <a:rPr lang="ru-RU" sz="36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зваро</a:t>
            </a:r>
            <a:r>
              <a:rPr lang="ru-RU" sz="36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тны</a:t>
            </a:r>
            <a:r>
              <a:rPr lang="ru-RU" sz="36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шлях </a:t>
            </a:r>
            <a:r>
              <a:rPr lang="ru-RU" sz="36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заняў</a:t>
            </a:r>
            <a:r>
              <a:rPr lang="ru-RU" sz="36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600" b="1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 </a:t>
            </a:r>
            <a:r>
              <a:rPr lang="ru-RU" sz="36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яе</a:t>
            </a:r>
            <a:r>
              <a:rPr lang="ru-RU" sz="36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600" b="1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80 </a:t>
            </a:r>
            <a:r>
              <a:rPr lang="ru-RU" sz="36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мінут</a:t>
            </a:r>
            <a:r>
              <a:rPr lang="ru-RU" sz="3600" b="1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ru-RU" sz="36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хаця</a:t>
            </a:r>
            <a:r>
              <a:rPr lang="ru-RU" sz="36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6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ішла</a:t>
            </a:r>
            <a:r>
              <a:rPr lang="ru-RU" sz="36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600" b="1" i="1" dirty="0" err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я</a:t>
            </a:r>
            <a:r>
              <a:rPr lang="ru-RU" sz="36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</a:t>
            </a:r>
            <a:r>
              <a:rPr lang="ru-RU" sz="36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з той </a:t>
            </a:r>
            <a:r>
              <a:rPr lang="ru-RU" sz="36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самай</a:t>
            </a:r>
            <a:r>
              <a:rPr lang="ru-RU" sz="36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6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скорасцю</a:t>
            </a:r>
            <a:r>
              <a:rPr lang="ru-RU" sz="3600" b="1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</a:t>
            </a:r>
          </a:p>
          <a:p>
            <a:endParaRPr lang="ru-RU" sz="3600" b="1" i="1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r>
              <a:rPr lang="ru-RU" sz="3600" b="1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Я</a:t>
            </a:r>
            <a:r>
              <a:rPr lang="ru-RU" sz="36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 </a:t>
            </a:r>
            <a:r>
              <a:rPr lang="ru-RU" sz="36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гэта</a:t>
            </a:r>
            <a:r>
              <a:rPr lang="ru-RU" sz="36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6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магло</a:t>
            </a:r>
            <a:r>
              <a:rPr lang="ru-RU" sz="36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6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стацца</a:t>
            </a:r>
            <a:r>
              <a:rPr lang="ru-RU" sz="36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ru-RU" sz="3600" b="1" i="1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 rot="10800000" flipV="1">
            <a:off x="4000496" y="5903893"/>
            <a:ext cx="60007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800" b="1" i="1" u="sng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Адказ</a:t>
            </a:r>
            <a:r>
              <a:rPr lang="ru-RU" sz="2800" b="1" i="1" u="sng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ru-RU" sz="2800" b="1" i="1" dirty="0" smtClean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 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г.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 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мін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= 80 </a:t>
            </a:r>
            <a:r>
              <a:rPr lang="ru-RU" sz="2800" b="1" i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мін</a:t>
            </a:r>
            <a:r>
              <a:rPr lang="ru-RU" sz="28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  <a:endParaRPr lang="ru-RU" sz="2800" b="1" i="1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91141" name="Picture 5" descr="красная шапочка 10_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4500563" y="0"/>
            <a:ext cx="4643438" cy="5943116"/>
          </a:xfrm>
          <a:noFill/>
          <a:ln w="57150" cap="flat" algn="ctr">
            <a:solidFill>
              <a:srgbClr val="FFCC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WordArt 2"/>
          <p:cNvSpPr>
            <a:spLocks noChangeArrowheads="1" noChangeShapeType="1" noTextEdit="1"/>
          </p:cNvSpPr>
          <p:nvPr/>
        </p:nvSpPr>
        <p:spPr bwMode="auto">
          <a:xfrm>
            <a:off x="642910" y="0"/>
            <a:ext cx="7775575" cy="1150938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/>
            <a:r>
              <a:rPr lang="ru-RU" sz="3600" b="1" i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Задача </a:t>
            </a:r>
            <a:r>
              <a:rPr lang="ru-RU" sz="3600" b="1" i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Аладдзіна</a:t>
            </a:r>
            <a:endParaRPr lang="ru-RU" sz="3600" b="1" i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56013" name="Picture 13" descr="аладдин 09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571472" y="1285860"/>
            <a:ext cx="7929618" cy="5339991"/>
          </a:xfrm>
          <a:noFill/>
          <a:ln w="57150" cap="flat" algn="ctr">
            <a:solidFill>
              <a:srgbClr val="FFCC66"/>
            </a:solidFill>
          </a:ln>
        </p:spPr>
      </p:pic>
      <p:pic>
        <p:nvPicPr>
          <p:cNvPr id="256007" name="Picture 7" descr="аладдин 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ChangeArrowheads="1"/>
          </p:cNvSpPr>
          <p:nvPr/>
        </p:nvSpPr>
        <p:spPr bwMode="auto">
          <a:xfrm>
            <a:off x="0" y="553998"/>
            <a:ext cx="592932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3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Аладдзін</a:t>
            </a: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стаіць</a:t>
            </a: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перад</a:t>
            </a: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скрыняй</a:t>
            </a: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са</a:t>
            </a: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скарбам</a:t>
            </a:r>
            <a:r>
              <a:rPr lang="ru-RU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</a:t>
            </a:r>
            <a:r>
              <a:rPr lang="ru-RU" sz="3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Каб</a:t>
            </a: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замок </a:t>
            </a:r>
            <a:r>
              <a:rPr lang="ru-RU" sz="3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ад</a:t>
            </a:r>
            <a:r>
              <a:rPr lang="ru-RU" sz="3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крыўся</a:t>
            </a:r>
            <a:r>
              <a:rPr lang="ru-RU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ru-RU" sz="3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трэба</a:t>
            </a: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набраць</a:t>
            </a: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шыфр</a:t>
            </a:r>
            <a:r>
              <a:rPr lang="ru-RU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ru-RU" sz="3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гэта</a:t>
            </a: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найменшы</a:t>
            </a: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натуральны   </a:t>
            </a:r>
            <a:r>
              <a:rPr lang="ru-RU" sz="3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чатырохзначны</a:t>
            </a: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</a:t>
            </a:r>
            <a:r>
              <a:rPr lang="ru-RU" sz="3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лік</a:t>
            </a: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  </a:t>
            </a:r>
            <a:r>
              <a:rPr lang="ru-RU" sz="3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запісаны</a:t>
            </a: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рознымі</a:t>
            </a: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лічб</a:t>
            </a:r>
            <a:r>
              <a:rPr lang="ru-RU" sz="3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амі</a:t>
            </a: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  <a:endParaRPr lang="ru-RU" sz="3600" b="1" i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3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Які</a:t>
            </a: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шыфр</a:t>
            </a: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я</a:t>
            </a: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му </a:t>
            </a:r>
            <a:r>
              <a:rPr lang="ru-RU" sz="3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трэба</a:t>
            </a:r>
            <a:r>
              <a:rPr lang="ru-RU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3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набраць</a:t>
            </a:r>
            <a:r>
              <a:rPr lang="ru-RU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</p:txBody>
      </p:sp>
      <p:sp>
        <p:nvSpPr>
          <p:cNvPr id="433155" name="Rectangle 3"/>
          <p:cNvSpPr>
            <a:spLocks noChangeArrowheads="1"/>
          </p:cNvSpPr>
          <p:nvPr/>
        </p:nvSpPr>
        <p:spPr bwMode="auto">
          <a:xfrm>
            <a:off x="5867400" y="6165850"/>
            <a:ext cx="41767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200" b="1" i="1" u="sng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Адказ</a:t>
            </a:r>
            <a:r>
              <a:rPr lang="ru-RU" sz="3200" b="1" i="1" u="sng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</a:t>
            </a:r>
            <a:r>
              <a:rPr lang="ru-RU" sz="3200" b="1" i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ru-RU" sz="3200" b="1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102</a:t>
            </a:r>
            <a:r>
              <a:rPr lang="en-US" sz="3200" b="1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endParaRPr lang="ru-RU" sz="3200" b="1" i="1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1988" name="Picture 5" descr="аладдин 3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14290"/>
            <a:ext cx="3230849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11" descr="case 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000504"/>
            <a:ext cx="14414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3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3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03300"/>
      </a:dk2>
      <a:lt2>
        <a:srgbClr val="008000"/>
      </a:lt2>
      <a:accent1>
        <a:srgbClr val="003300"/>
      </a:accent1>
      <a:accent2>
        <a:srgbClr val="006600"/>
      </a:accent2>
      <a:accent3>
        <a:srgbClr val="008000"/>
      </a:accent3>
      <a:accent4>
        <a:srgbClr val="336600"/>
      </a:accent4>
      <a:accent5>
        <a:srgbClr val="339933"/>
      </a:accent5>
      <a:accent6>
        <a:srgbClr val="009900"/>
      </a:accent6>
      <a:hlink>
        <a:srgbClr val="339933"/>
      </a:hlink>
      <a:folHlink>
        <a:srgbClr val="00CC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2012</TotalTime>
  <Words>612</Words>
  <Application>Microsoft Office PowerPoint</Application>
  <PresentationFormat>Экран (4:3)</PresentationFormat>
  <Paragraphs>99</Paragraphs>
  <Slides>30</Slides>
  <Notes>4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Irinka</cp:lastModifiedBy>
  <cp:revision>177</cp:revision>
  <dcterms:created xsi:type="dcterms:W3CDTF">2012-09-28T18:09:10Z</dcterms:created>
  <dcterms:modified xsi:type="dcterms:W3CDTF">2016-03-13T06:43:22Z</dcterms:modified>
</cp:coreProperties>
</file>