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  <p:sldId id="274" r:id="rId16"/>
    <p:sldId id="275" r:id="rId17"/>
    <p:sldId id="277" r:id="rId18"/>
    <p:sldId id="27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959" autoAdjust="0"/>
    <p:restoredTop sz="94660"/>
  </p:normalViewPr>
  <p:slideViewPr>
    <p:cSldViewPr snapToGrid="0" showGuides="1">
      <p:cViewPr varScale="1">
        <p:scale>
          <a:sx n="29" d="100"/>
          <a:sy n="29" d="100"/>
        </p:scale>
        <p:origin x="90" y="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95135" y="122392"/>
            <a:ext cx="5898470" cy="2686712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11892"/>
            <a:ext cx="8825658" cy="161461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  Беларусь в годы великой Отечественной войны</a:t>
            </a:r>
          </a:p>
          <a:p>
            <a:pPr algn="ctr"/>
            <a:endParaRPr lang="ru-RU" sz="4400" dirty="0"/>
          </a:p>
          <a:p>
            <a:pPr algn="ctr"/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914525"/>
            <a:ext cx="8458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7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929" y="418078"/>
            <a:ext cx="1178922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Античеловеческая сущность фашизма показана в полотнах белорусского художника, бывшего узника Бухенвальда.</a:t>
            </a:r>
          </a:p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Назовите его имя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9327" y="1889650"/>
            <a:ext cx="9199955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М.А. Савицкий, </a:t>
            </a:r>
          </a:p>
          <a:p>
            <a:pPr algn="ctr"/>
            <a:r>
              <a:rPr lang="ru-RU" sz="60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«Цифры на сердце»</a:t>
            </a:r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25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051" y="960490"/>
            <a:ext cx="11789228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Преподаватель физики и математики, в годы войны возглавлял партизанский отряд им. Н.А. Щорса. В 26 лет удостоен звания Героя Советского Союза. С 1965 по 1980 год – </a:t>
            </a:r>
            <a:r>
              <a:rPr lang="ru-RU" sz="4400" b="1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</a:t>
            </a:r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ервый секретарь ЦК КП </a:t>
            </a:r>
            <a:r>
              <a:rPr lang="ru-RU" sz="44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Беларуссии</a:t>
            </a:r>
            <a:r>
              <a:rPr lang="ru-RU" sz="44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endParaRPr lang="ru-RU" sz="44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63699" y="3331271"/>
            <a:ext cx="12319399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6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</a:t>
            </a:r>
            <a:r>
              <a:rPr lang="ru-RU" sz="66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Миронович</a:t>
            </a:r>
            <a:r>
              <a:rPr lang="ru-RU" sz="66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Машеров</a:t>
            </a:r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150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86" y="1981982"/>
            <a:ext cx="117892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Лётчик-ас, уроженец Буда-Кошелёвского района, дважды Герой Советского Союза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72302" y="3287912"/>
            <a:ext cx="804739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Яковлевич</a:t>
            </a:r>
          </a:p>
          <a:p>
            <a:pPr algn="ctr"/>
            <a:r>
              <a:rPr lang="ru-RU" sz="7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Головачёв</a:t>
            </a:r>
            <a:r>
              <a:rPr lang="ru-RU" sz="72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670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4503" y="2601762"/>
            <a:ext cx="11198899" cy="37548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60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Константинович</a:t>
            </a:r>
          </a:p>
          <a:p>
            <a:pPr algn="ctr"/>
            <a:r>
              <a:rPr lang="ru-RU" sz="60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Горовец</a:t>
            </a:r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01577" y="1146979"/>
            <a:ext cx="1042777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Уроженец Беларуси, </a:t>
            </a:r>
          </a:p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в мире лётчик, который </a:t>
            </a:r>
          </a:p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июня 1943 года </a:t>
            </a:r>
          </a:p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Курской битве в одном бою  сбил</a:t>
            </a:r>
          </a:p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бомбардировщиков противника</a:t>
            </a:r>
            <a:r>
              <a:rPr lang="ru-RU" sz="4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4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Звание Героя Советского Союза получил </a:t>
            </a:r>
            <a:r>
              <a:rPr lang="ru-RU" sz="4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посмертно</a:t>
            </a:r>
            <a:endParaRPr lang="ru-RU" sz="4400" b="1" dirty="0">
              <a:ln w="12700" cmpd="sng">
                <a:solidFill>
                  <a:sysClr val="windowText" lastClr="000000"/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19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86" y="1981982"/>
            <a:ext cx="117892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Создатель первого партизанского отряда в Беларуси, генерал-майор, Герой Советского Союза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63383" y="3187771"/>
            <a:ext cx="959589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Василий Захарович </a:t>
            </a:r>
          </a:p>
          <a:p>
            <a:pPr algn="ctr"/>
            <a:r>
              <a:rPr lang="ru-RU" sz="72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Корж</a:t>
            </a:r>
            <a:r>
              <a:rPr lang="ru-RU" sz="72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72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657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86" y="1981982"/>
            <a:ext cx="117892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Деревня под </a:t>
            </a:r>
            <a:r>
              <a:rPr lang="ru-RU" sz="60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Минском,где</a:t>
            </a:r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фашисты в созданном ими концентрационном лагере уничтожили более 206 тыс. человек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723394" y="1261050"/>
            <a:ext cx="15183579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Тростенец</a:t>
            </a:r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66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86" y="1981982"/>
            <a:ext cx="117892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каком посёлке Беларуси был открыт первый в Европе мемориальный комплекс, посвящённый детям – жертвам войны?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331508" y="1859340"/>
            <a:ext cx="15183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Красный Берег</a:t>
            </a:r>
            <a:endParaRPr lang="ru-RU" sz="96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5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386" y="1484596"/>
            <a:ext cx="117892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Генеральный план нацистской Германии по колонизации и германизации Восточной Европы (в том числе БССР)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331509" y="1257978"/>
            <a:ext cx="15183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«Ост»</a:t>
            </a:r>
            <a:endParaRPr lang="ru-RU" sz="96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9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5667" y="1298242"/>
            <a:ext cx="11789228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Сколько карательных операций провели оккупанты в Беларуси под видом борьбы против партизан?</a:t>
            </a:r>
            <a:endParaRPr lang="ru-RU" sz="60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331508" y="1859340"/>
            <a:ext cx="15183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</a:t>
            </a:r>
            <a:endParaRPr lang="ru-RU" sz="96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34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721666"/>
              </p:ext>
            </p:extLst>
          </p:nvPr>
        </p:nvGraphicFramePr>
        <p:xfrm>
          <a:off x="268514" y="163286"/>
          <a:ext cx="10116455" cy="6515100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3519715"/>
                <a:gridCol w="1649185"/>
                <a:gridCol w="1649185"/>
                <a:gridCol w="1649185"/>
                <a:gridCol w="1649185"/>
              </a:tblGrid>
              <a:tr h="162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Когда</a:t>
                      </a:r>
                      <a:r>
                        <a:rPr lang="ru-RU" sz="2800" b="1" baseline="0" dirty="0" smtClean="0"/>
                        <a:t> это было?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2" action="ppaction://hlinksldjump"/>
                        </a:rPr>
                        <a:t>10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3" action="ppaction://hlinksldjump"/>
                        </a:rPr>
                        <a:t>20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4" action="ppaction://hlinksldjump"/>
                        </a:rPr>
                        <a:t>30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5" action="ppaction://hlinksldjump"/>
                        </a:rPr>
                        <a:t>40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62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Навеки в памяти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6" action="ppaction://hlinksldjump"/>
                        </a:rPr>
                        <a:t>10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7" action="ppaction://hlinksldjump"/>
                        </a:rPr>
                        <a:t>20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8" action="ppaction://hlinksldjump"/>
                        </a:rPr>
                        <a:t>30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9" action="ppaction://hlinksldjump"/>
                        </a:rPr>
                        <a:t>40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62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Герои-белорусы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0" action="ppaction://hlinksldjump"/>
                        </a:rPr>
                        <a:t>10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1" action="ppaction://hlinksldjump"/>
                        </a:rPr>
                        <a:t>20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2" action="ppaction://hlinksldjump"/>
                        </a:rPr>
                        <a:t>30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3" action="ppaction://hlinksldjump"/>
                        </a:rPr>
                        <a:t>40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628775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Новый</a:t>
                      </a:r>
                      <a:r>
                        <a:rPr lang="ru-RU" sz="2800" b="1" baseline="0" dirty="0" smtClean="0"/>
                        <a:t> порядок</a:t>
                      </a:r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4" action="ppaction://hlinksldjump"/>
                        </a:rPr>
                        <a:t>10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5" action="ppaction://hlinksldjump"/>
                        </a:rPr>
                        <a:t>20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6" action="ppaction://hlinksldjump"/>
                        </a:rPr>
                        <a:t>30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400" b="1" cap="none" spc="0" dirty="0" smtClean="0">
                          <a:ln w="9525">
                            <a:solidFill>
                              <a:schemeClr val="bg1"/>
                            </a:solidFill>
                            <a:prstDash val="solid"/>
                          </a:ln>
                          <a:solidFill>
                            <a:schemeClr val="accent5"/>
                          </a:solidFill>
                          <a:effectLst>
                            <a:outerShdw blurRad="12700" dist="38100" dir="2700000" algn="tl" rotWithShape="0">
                              <a:schemeClr val="accent5">
                                <a:lumMod val="60000"/>
                                <a:lumOff val="40000"/>
                              </a:schemeClr>
                            </a:outerShdw>
                          </a:effectLst>
                          <a:hlinkClick r:id="rId17" action="ppaction://hlinksldjump"/>
                        </a:rPr>
                        <a:t>40</a:t>
                      </a:r>
                      <a:endParaRPr lang="ru-RU" sz="44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accent5"/>
                        </a:solidFill>
                        <a:effectLst>
                          <a:outerShdw blurRad="12700" dist="38100" dir="2700000" algn="tl" rotWithShape="0">
                            <a:schemeClr val="accent5">
                              <a:lumMod val="60000"/>
                              <a:lumOff val="40000"/>
                            </a:scheme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Управляющая кнопка: далее 2">
            <a:hlinkClick r:id="" action="ppaction://noaction" highlightClick="1"/>
          </p:cNvPr>
          <p:cNvSpPr/>
          <p:nvPr/>
        </p:nvSpPr>
        <p:spPr>
          <a:xfrm>
            <a:off x="11315700" y="5845629"/>
            <a:ext cx="702129" cy="83275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6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5088" y="1383464"/>
            <a:ext cx="98307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началась Великая Отечественная война?</a:t>
            </a: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919291" y="1889650"/>
            <a:ext cx="67999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886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043" y="1726364"/>
            <a:ext cx="98307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был освобождён город Буда-</a:t>
            </a:r>
            <a:r>
              <a:rPr lang="ru-RU" sz="72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Кошелёво</a:t>
            </a:r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3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622" y="1289485"/>
            <a:ext cx="98307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была начата операция «Багратион»?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622" y="1289485"/>
            <a:ext cx="98307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Когда состоялся партизанский парад в Минске?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63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3708" y="3124461"/>
            <a:ext cx="983075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символизируют четыре штыка обелиска Кургана Славы, возведённого у шоссе Минск-Москва</a:t>
            </a:r>
            <a:endParaRPr lang="ru-RU" sz="28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61050"/>
            <a:ext cx="121862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3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етыре фронта, которые освобождали Беларусь</a:t>
            </a:r>
            <a:endParaRPr lang="ru-RU" sz="36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914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6043" y="58846"/>
            <a:ext cx="9830755" cy="71096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Г.К.Жуков</a:t>
            </a:r>
            <a:r>
              <a:rPr lang="ru-RU" sz="60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успешное проведение операции «Багратион» был первым удостоен </a:t>
            </a:r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этого высшего боевого ордена СССР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06453" y="1889650"/>
            <a:ext cx="670568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 Победы</a:t>
            </a:r>
            <a:endParaRPr lang="ru-RU" sz="66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290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929" y="58846"/>
            <a:ext cx="1178922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Кто из советских писателей посвятил роман обороне белорусского города</a:t>
            </a:r>
            <a:endParaRPr lang="ru-RU" sz="7200" b="1" cap="none" spc="0" dirty="0">
              <a:ln w="0"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Управляющая кнопка: справка 2">
            <a:hlinkClick r:id="" action="ppaction://noaction" highlightClick="1"/>
          </p:cNvPr>
          <p:cNvSpPr/>
          <p:nvPr/>
        </p:nvSpPr>
        <p:spPr>
          <a:xfrm>
            <a:off x="0" y="5600700"/>
            <a:ext cx="996043" cy="1143000"/>
          </a:xfrm>
          <a:prstGeom prst="actionButtonHelp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266714" y="5812971"/>
            <a:ext cx="925286" cy="10450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211373" y="1889650"/>
            <a:ext cx="12941364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Константин Симонов.</a:t>
            </a:r>
          </a:p>
          <a:p>
            <a:pPr algn="ctr"/>
            <a:r>
              <a:rPr lang="ru-RU" sz="4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«Живые и </a:t>
            </a:r>
            <a:r>
              <a:rPr lang="ru-RU" sz="48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мёртвые;оборона</a:t>
            </a:r>
            <a:r>
              <a:rPr lang="ru-RU" sz="48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Могилёва</a:t>
            </a:r>
            <a:r>
              <a:rPr lang="ru-RU" sz="138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3800" b="1" cap="none" spc="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8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330</TotalTime>
  <Words>314</Words>
  <Application>Microsoft Office PowerPoint</Application>
  <PresentationFormat>Широкоэкранный</PresentationFormat>
  <Paragraphs>64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Ион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Княжение Витовта</dc:title>
  <dc:creator>Galina Sventuhovskaya</dc:creator>
  <cp:lastModifiedBy>Пользователь Windows</cp:lastModifiedBy>
  <cp:revision>28</cp:revision>
  <dcterms:created xsi:type="dcterms:W3CDTF">2015-12-17T08:30:02Z</dcterms:created>
  <dcterms:modified xsi:type="dcterms:W3CDTF">2024-05-06T06:40:14Z</dcterms:modified>
</cp:coreProperties>
</file>