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0" r:id="rId3"/>
    <p:sldId id="257" r:id="rId4"/>
    <p:sldId id="256" r:id="rId5"/>
    <p:sldId id="262" r:id="rId6"/>
    <p:sldId id="263" r:id="rId7"/>
    <p:sldId id="264" r:id="rId8"/>
    <p:sldId id="261" r:id="rId9"/>
    <p:sldId id="259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1D64-D1BA-4FF9-935E-9227AFE866B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C61-697B-4377-B687-4B4DCC6D5D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1D64-D1BA-4FF9-935E-9227AFE866B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C61-697B-4377-B687-4B4DCC6D5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1D64-D1BA-4FF9-935E-9227AFE866B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C61-697B-4377-B687-4B4DCC6D5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1D64-D1BA-4FF9-935E-9227AFE866B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C61-697B-4377-B687-4B4DCC6D5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1D64-D1BA-4FF9-935E-9227AFE866B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850CC61-697B-4377-B687-4B4DCC6D5DA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1D64-D1BA-4FF9-935E-9227AFE866B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C61-697B-4377-B687-4B4DCC6D5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1D64-D1BA-4FF9-935E-9227AFE866B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C61-697B-4377-B687-4B4DCC6D5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1D64-D1BA-4FF9-935E-9227AFE866B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C61-697B-4377-B687-4B4DCC6D5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1D64-D1BA-4FF9-935E-9227AFE866B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C61-697B-4377-B687-4B4DCC6D5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1D64-D1BA-4FF9-935E-9227AFE866B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C61-697B-4377-B687-4B4DCC6D5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1D64-D1BA-4FF9-935E-9227AFE866B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CC61-697B-4377-B687-4B4DCC6D5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8B1D64-D1BA-4FF9-935E-9227AFE866B9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50CC61-697B-4377-B687-4B4DCC6D5DA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 </a:t>
            </a:r>
            <a:r>
              <a:rPr lang="ru-RU" sz="5400" dirty="0">
                <a:effectLst/>
              </a:rPr>
              <a:t>«Пионер </a:t>
            </a:r>
            <a:r>
              <a:rPr lang="ru-RU" sz="5400">
                <a:effectLst/>
              </a:rPr>
              <a:t>– </a:t>
            </a:r>
            <a:r>
              <a:rPr lang="ru-RU" sz="5400" smtClean="0">
                <a:effectLst/>
              </a:rPr>
              <a:t/>
            </a:r>
            <a:br>
              <a:rPr lang="ru-RU" sz="5400" smtClean="0">
                <a:effectLst/>
              </a:rPr>
            </a:br>
            <a:r>
              <a:rPr lang="ru-RU" sz="5400" smtClean="0">
                <a:effectLst/>
              </a:rPr>
              <a:t>значит </a:t>
            </a:r>
            <a:r>
              <a:rPr lang="ru-RU" sz="5400" dirty="0">
                <a:effectLst/>
              </a:rPr>
              <a:t>первый»</a:t>
            </a:r>
            <a:endParaRPr lang="ru-RU" sz="5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60718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7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Законы пионеров</a:t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ru-RU" sz="3500" dirty="0">
                <a:solidFill>
                  <a:srgbClr val="FFFF00"/>
                </a:solidFill>
              </a:rPr>
              <a:t> Закон </a:t>
            </a:r>
            <a:r>
              <a:rPr lang="ru-RU" sz="3500" dirty="0" smtClean="0">
                <a:solidFill>
                  <a:srgbClr val="FFFF00"/>
                </a:solidFill>
              </a:rPr>
              <a:t>чести</a:t>
            </a:r>
            <a:endParaRPr lang="ru-RU" sz="3500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sz="3500" dirty="0"/>
              <a:t>Трусом не будь, безразличным не будь.</a:t>
            </a:r>
          </a:p>
          <a:p>
            <a:pPr marL="137160" indent="0">
              <a:buNone/>
            </a:pPr>
            <a:r>
              <a:rPr lang="ru-RU" sz="3500" dirty="0"/>
              <a:t>К подлости, злу и насилию.</a:t>
            </a:r>
          </a:p>
          <a:p>
            <a:pPr marL="137160" indent="0">
              <a:buNone/>
            </a:pPr>
            <a:r>
              <a:rPr lang="ru-RU" sz="3500" dirty="0"/>
              <a:t>Ведь рядом с тобою друзья, не забудь,</a:t>
            </a:r>
          </a:p>
          <a:p>
            <a:pPr marL="137160" indent="0">
              <a:buNone/>
            </a:pPr>
            <a:r>
              <a:rPr lang="ru-RU" sz="3500" dirty="0"/>
              <a:t>Не смей поддаваться бессилию.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ru-RU" sz="3500" dirty="0">
                <a:solidFill>
                  <a:srgbClr val="FFFF00"/>
                </a:solidFill>
              </a:rPr>
              <a:t>3акон заботы</a:t>
            </a:r>
          </a:p>
          <a:p>
            <a:pPr marL="137160" indent="0">
              <a:buNone/>
            </a:pPr>
            <a:r>
              <a:rPr lang="ru-RU" sz="3500" dirty="0"/>
              <a:t>Забота, помощь, уваженье</a:t>
            </a:r>
          </a:p>
          <a:p>
            <a:pPr marL="137160" indent="0">
              <a:buNone/>
            </a:pPr>
            <a:r>
              <a:rPr lang="ru-RU" sz="3500" dirty="0"/>
              <a:t>И доброе отношенье</a:t>
            </a:r>
          </a:p>
          <a:p>
            <a:pPr marL="137160" indent="0">
              <a:buNone/>
            </a:pPr>
            <a:r>
              <a:rPr lang="ru-RU" sz="3500" dirty="0"/>
              <a:t>К пожилым и малышам</a:t>
            </a:r>
          </a:p>
          <a:p>
            <a:pPr marL="137160" indent="0">
              <a:buNone/>
            </a:pPr>
            <a:r>
              <a:rPr lang="ru-RU" sz="3500" dirty="0"/>
              <a:t>Наш закон понятен вам?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Законы пионеров</a:t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200" dirty="0">
                <a:solidFill>
                  <a:srgbClr val="FFFF00"/>
                </a:solidFill>
              </a:rPr>
              <a:t>Закон </a:t>
            </a:r>
            <a:r>
              <a:rPr lang="ru-RU" sz="3200" dirty="0" smtClean="0">
                <a:solidFill>
                  <a:srgbClr val="FFFF00"/>
                </a:solidFill>
              </a:rPr>
              <a:t>слова</a:t>
            </a:r>
            <a:endParaRPr lang="ru-RU" sz="3200" dirty="0">
              <a:solidFill>
                <a:srgbClr val="FFFF00"/>
              </a:solidFill>
            </a:endParaRPr>
          </a:p>
          <a:p>
            <a:pPr marL="137160" indent="0" algn="ctr">
              <a:buNone/>
            </a:pPr>
            <a:r>
              <a:rPr lang="ru-RU" sz="3200" dirty="0"/>
              <a:t>Не бросай ты слов на ветер,</a:t>
            </a:r>
          </a:p>
          <a:p>
            <a:pPr marL="137160" indent="0" algn="ctr">
              <a:buNone/>
            </a:pPr>
            <a:r>
              <a:rPr lang="ru-RU" sz="3200" dirty="0"/>
              <a:t>Исполняй, раз обещал, </a:t>
            </a:r>
          </a:p>
          <a:p>
            <a:pPr marL="137160" indent="0" algn="ctr">
              <a:buNone/>
            </a:pPr>
            <a:r>
              <a:rPr lang="ru-RU" sz="3200" dirty="0"/>
              <a:t>А не то на белом свете </a:t>
            </a:r>
            <a:endParaRPr lang="ru-RU" sz="3200" dirty="0" smtClean="0"/>
          </a:p>
          <a:p>
            <a:pPr marL="137160" indent="0" algn="ctr">
              <a:buNone/>
            </a:pPr>
            <a:r>
              <a:rPr lang="ru-RU" sz="3200" dirty="0" smtClean="0"/>
              <a:t>Настоящий </a:t>
            </a:r>
            <a:r>
              <a:rPr lang="ru-RU" sz="3200" dirty="0"/>
              <a:t>будет </a:t>
            </a:r>
            <a:r>
              <a:rPr lang="ru-RU" sz="3200" dirty="0" smtClean="0"/>
              <a:t>развал.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524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Символы пионеров </a:t>
            </a:r>
            <a:r>
              <a:rPr lang="ru-RU" dirty="0" smtClean="0">
                <a:effectLst/>
              </a:rPr>
              <a:t>–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знамя </a:t>
            </a:r>
            <a:r>
              <a:rPr lang="ru-RU" dirty="0">
                <a:effectLst/>
              </a:rPr>
              <a:t>и </a:t>
            </a:r>
            <a:r>
              <a:rPr lang="ru-RU" dirty="0" smtClean="0">
                <a:effectLst/>
              </a:rPr>
              <a:t>галстук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dirty="0" smtClean="0"/>
              <a:t> Пионерское </a:t>
            </a:r>
            <a:r>
              <a:rPr lang="ru-RU" dirty="0"/>
              <a:t>знамя красного цвета - символ чести и сплочённости членов организации. Он один для всех пионеров - белорусов, а знамя у каждой школы </a:t>
            </a:r>
            <a:r>
              <a:rPr lang="ru-RU" dirty="0" smtClean="0"/>
              <a:t>своё.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/>
              <a:t>Знамя выносят тогда, когда в дружине проходит торжество: линейка, сбор, его охраняют. Знамя несёт знаменосец, за ним с салютом идут лучшие пионеры дружины. Сопровождают вынос знамени звуками горна и барабана.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10445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0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Символы пионеров –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знамя и </a:t>
            </a:r>
            <a:r>
              <a:rPr lang="ru-RU" dirty="0" smtClean="0">
                <a:effectLst/>
              </a:rPr>
              <a:t>галстук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  Галстук </a:t>
            </a:r>
            <a:r>
              <a:rPr lang="ru-RU" dirty="0"/>
              <a:t>красно-зелёного цвета. 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/>
              <a:t>Пионерский галстук - символ сопричастности каждого пионера к делам своей организации, готовность разделить её добрую славу и ответственность.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4038600" cy="314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БРПО ГУО «</a:t>
            </a:r>
            <a:r>
              <a:rPr lang="ru-RU" dirty="0" err="1" smtClean="0"/>
              <a:t>Озёрская</a:t>
            </a:r>
            <a:r>
              <a:rPr lang="ru-RU" dirty="0" smtClean="0"/>
              <a:t> СШ»</a:t>
            </a:r>
            <a:br>
              <a:rPr lang="ru-RU" dirty="0" smtClean="0"/>
            </a:br>
            <a:r>
              <a:rPr lang="ru-RU" dirty="0" smtClean="0"/>
              <a:t> им. </a:t>
            </a:r>
            <a:r>
              <a:rPr lang="ru-RU" dirty="0" err="1" smtClean="0"/>
              <a:t>В.С.Кизевича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618856" cy="511256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Родился </a:t>
            </a:r>
            <a:r>
              <a:rPr lang="ru-RU" sz="1600" dirty="0">
                <a:solidFill>
                  <a:srgbClr val="002060"/>
                </a:solidFill>
              </a:rPr>
              <a:t>в д. Стрельцы Гродненского </a:t>
            </a:r>
            <a:r>
              <a:rPr lang="ru-RU" sz="1600" dirty="0" smtClean="0">
                <a:solidFill>
                  <a:srgbClr val="002060"/>
                </a:solidFill>
              </a:rPr>
              <a:t>р-на.</a:t>
            </a:r>
          </a:p>
          <a:p>
            <a:pPr marL="13716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Во </a:t>
            </a:r>
            <a:r>
              <a:rPr lang="ru-RU" sz="1600" dirty="0">
                <a:solidFill>
                  <a:srgbClr val="002060"/>
                </a:solidFill>
              </a:rPr>
              <a:t>время Отечественной войны принимал активное участие в деятельности подпольной комсомольской </a:t>
            </a:r>
            <a:r>
              <a:rPr lang="ru-RU" sz="1600" dirty="0" smtClean="0">
                <a:solidFill>
                  <a:srgbClr val="002060"/>
                </a:solidFill>
              </a:rPr>
              <a:t>организации. Подпольщики </a:t>
            </a:r>
            <a:r>
              <a:rPr lang="ru-RU" sz="1600" dirty="0">
                <a:solidFill>
                  <a:srgbClr val="002060"/>
                </a:solidFill>
              </a:rPr>
              <a:t>под его руководством распространяли листовки, </a:t>
            </a:r>
            <a:r>
              <a:rPr lang="ru-RU" sz="1600" dirty="0" smtClean="0">
                <a:solidFill>
                  <a:srgbClr val="002060"/>
                </a:solidFill>
              </a:rPr>
              <a:t>добывали </a:t>
            </a:r>
            <a:r>
              <a:rPr lang="ru-RU" sz="1600" dirty="0">
                <a:solidFill>
                  <a:srgbClr val="002060"/>
                </a:solidFill>
              </a:rPr>
              <a:t>и передавали партизанам разведданные, оружие, боеприпасы, участвовали в разгроме вражеского гарнизона в д. </a:t>
            </a:r>
            <a:r>
              <a:rPr lang="ru-RU" sz="1600" dirty="0" err="1" smtClean="0">
                <a:solidFill>
                  <a:srgbClr val="002060"/>
                </a:solidFill>
              </a:rPr>
              <a:t>Озёры</a:t>
            </a:r>
            <a:r>
              <a:rPr lang="ru-RU" sz="1600" dirty="0" smtClean="0">
                <a:solidFill>
                  <a:srgbClr val="002060"/>
                </a:solidFill>
              </a:rPr>
              <a:t>, </a:t>
            </a:r>
            <a:r>
              <a:rPr lang="ru-RU" sz="1600" dirty="0">
                <a:solidFill>
                  <a:srgbClr val="002060"/>
                </a:solidFill>
              </a:rPr>
              <a:t>совершали диверсии на шоссейных дорогах, жгли награбленное оккупантами зерно и </a:t>
            </a:r>
            <a:r>
              <a:rPr lang="ru-RU" sz="1600" dirty="0" smtClean="0">
                <a:solidFill>
                  <a:srgbClr val="002060"/>
                </a:solidFill>
              </a:rPr>
              <a:t>сено. </a:t>
            </a:r>
            <a:r>
              <a:rPr lang="ru-RU" sz="1600" dirty="0">
                <a:solidFill>
                  <a:srgbClr val="002060"/>
                </a:solidFill>
              </a:rPr>
              <a:t>В сентябре 1942 арестован и после жестоких пыток казнён гитлеровцами. Похоронен в Скиделе в братской могиле комсо­мольцев-подпольщиков. Посмертно награждён орденом Отечественной войны II степени.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Именем </a:t>
            </a:r>
            <a:r>
              <a:rPr lang="ru-RU" sz="1600" b="1" dirty="0">
                <a:solidFill>
                  <a:srgbClr val="002060"/>
                </a:solidFill>
              </a:rPr>
              <a:t>В. С. </a:t>
            </a:r>
            <a:r>
              <a:rPr lang="ru-RU" sz="1600" b="1" dirty="0" err="1">
                <a:solidFill>
                  <a:srgbClr val="002060"/>
                </a:solidFill>
              </a:rPr>
              <a:t>Кизевича</a:t>
            </a:r>
            <a:r>
              <a:rPr lang="ru-RU" sz="1600" dirty="0">
                <a:solidFill>
                  <a:srgbClr val="002060"/>
                </a:solidFill>
              </a:rPr>
              <a:t> названа улица в г. Скидель; его имя присвоено пионерской дружине </a:t>
            </a:r>
            <a:r>
              <a:rPr lang="ru-RU" sz="1600" dirty="0" err="1">
                <a:solidFill>
                  <a:srgbClr val="002060"/>
                </a:solidFill>
              </a:rPr>
              <a:t>Озёрской</a:t>
            </a:r>
            <a:r>
              <a:rPr lang="ru-RU" sz="1600" dirty="0">
                <a:solidFill>
                  <a:srgbClr val="002060"/>
                </a:solidFill>
              </a:rPr>
              <a:t> школы Гродненского р-на и занесено в Книгу народной славы Гродненского </a:t>
            </a:r>
            <a:r>
              <a:rPr lang="ru-RU" sz="1600" dirty="0" smtClean="0">
                <a:solidFill>
                  <a:srgbClr val="002060"/>
                </a:solidFill>
              </a:rPr>
              <a:t>р-на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16835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6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 о пионерах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88832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7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442395"/>
          </a:xfrm>
        </p:spPr>
        <p:txBody>
          <a:bodyPr>
            <a:normAutofit fontScale="90000"/>
          </a:bodyPr>
          <a:lstStyle/>
          <a:p>
            <a:r>
              <a:rPr lang="ru-RU" i="1" u="sng" dirty="0">
                <a:effectLst/>
              </a:rPr>
              <a:t>13 сентября </a:t>
            </a:r>
            <a:r>
              <a:rPr lang="ru-RU" i="1" u="sng" dirty="0" smtClean="0">
                <a:effectLst/>
              </a:rPr>
              <a:t>– День рождения  БРПО</a:t>
            </a:r>
            <a:br>
              <a:rPr lang="ru-RU" i="1" u="sng" dirty="0" smtClean="0">
                <a:effectLst/>
              </a:rPr>
            </a:br>
            <a:r>
              <a:rPr lang="ru-RU" dirty="0" smtClean="0">
                <a:effectLst/>
              </a:rPr>
              <a:t>«</a:t>
            </a:r>
            <a:r>
              <a:rPr lang="ru-RU" dirty="0">
                <a:effectLst/>
              </a:rPr>
              <a:t>Белорусская республиканская пионерская организация»</a:t>
            </a:r>
            <a:r>
              <a:rPr lang="ru-RU" i="1" u="sng" dirty="0" smtClean="0">
                <a:effectLst/>
              </a:rPr>
              <a:t/>
            </a:r>
            <a:br>
              <a:rPr lang="ru-RU" i="1" u="sng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12408"/>
          </a:xfrm>
        </p:spPr>
        <p:txBody>
          <a:bodyPr/>
          <a:lstStyle/>
          <a:p>
            <a:pPr marL="137160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Принципы БРПО</a:t>
            </a:r>
          </a:p>
          <a:p>
            <a:r>
              <a:rPr lang="ru-RU" dirty="0" smtClean="0"/>
              <a:t>доброта</a:t>
            </a:r>
          </a:p>
          <a:p>
            <a:r>
              <a:rPr lang="ru-RU" dirty="0" smtClean="0"/>
              <a:t>справедливость</a:t>
            </a:r>
          </a:p>
          <a:p>
            <a:r>
              <a:rPr lang="ru-RU" dirty="0" smtClean="0"/>
              <a:t>милосердие </a:t>
            </a:r>
            <a:r>
              <a:rPr lang="ru-RU" dirty="0"/>
              <a:t>и </a:t>
            </a:r>
            <a:r>
              <a:rPr lang="ru-RU" dirty="0" smtClean="0"/>
              <a:t>честность</a:t>
            </a:r>
          </a:p>
          <a:p>
            <a:r>
              <a:rPr lang="ru-RU" dirty="0" smtClean="0"/>
              <a:t>неравнодушие </a:t>
            </a:r>
            <a:r>
              <a:rPr lang="ru-RU" dirty="0"/>
              <a:t>и </a:t>
            </a:r>
            <a:r>
              <a:rPr lang="ru-RU" dirty="0" smtClean="0"/>
              <a:t>принципиальность.</a:t>
            </a:r>
            <a:endParaRPr lang="ru-RU" dirty="0"/>
          </a:p>
        </p:txBody>
      </p:sp>
      <p:pic>
        <p:nvPicPr>
          <p:cNvPr id="1026" name="Picture 2" descr="https://im3-tub-by.yandex.net/i?id=4cf883599e5846fc882006cd304c9df4&amp;n=33&amp;h=215&amp;w=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995" y="2708920"/>
            <a:ext cx="3114469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280920" cy="626469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Пионер – это значит быть первым,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Неустанным в ученье, труде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Пионер – это значит быть верным,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Честным в дружбе, всегда и везде.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Пионер – это значит быть вместе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С пионерией всегда в строю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И делами и звонкой песнею,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Гордо славить отчизну свою!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1922г</a:t>
            </a:r>
            <a:r>
              <a:rPr lang="ru-RU" sz="2400" dirty="0"/>
              <a:t>., г. Москва. Типография на Красной Пресне. Первые пионеры - их 52 жителя, они в красных галстуках. Их главные дела: выпуск рукописных газет, помощь семьям военных, погибших на фронте, обучение грамоте неграмотных людей. Так родилась Пионерия - 19 мая 1922г</a:t>
            </a:r>
            <a:r>
              <a:rPr lang="ru-RU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 1924г. </a:t>
            </a:r>
            <a:r>
              <a:rPr lang="ru-RU" sz="2400" dirty="0"/>
              <a:t>Вышла первая газета «Пионерская правда». Она рассказала всем ребятам о том, что родилась пионерия и чем она занимается. Многие из детей захотели стать пионерами. Через 5 лет из 52 жителей в пионерии стало 2 миллиона. Они поклялись любить и беречь свою Родину, а если нужно, защищать её от врагов. Ребята г. Минска поддержали призыв москвичей и организовали свой отряд пионеров под названием «Юный Спартак». День рождения отряда 20 </a:t>
            </a:r>
            <a:r>
              <a:rPr lang="ru-RU" sz="2400" dirty="0" smtClean="0"/>
              <a:t>июня.</a:t>
            </a:r>
          </a:p>
          <a:p>
            <a:pPr marL="137160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1929г. </a:t>
            </a:r>
            <a:r>
              <a:rPr lang="ru-RU" sz="2400" dirty="0"/>
              <a:t>Открывается самый главный и красивый пионерский лагерь «Артек». Туда едут отдыхать лучшие из лучших.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3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«Весёлый бубен»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5400" dirty="0"/>
              <a:t>Ты катись весёлый бубен</a:t>
            </a:r>
          </a:p>
          <a:p>
            <a:pPr marL="137160" indent="0">
              <a:buNone/>
            </a:pPr>
            <a:r>
              <a:rPr lang="ru-RU" sz="5400" dirty="0"/>
              <a:t>Быстро, быстро по рукам,</a:t>
            </a:r>
          </a:p>
          <a:p>
            <a:pPr marL="137160" indent="0">
              <a:buNone/>
            </a:pPr>
            <a:r>
              <a:rPr lang="ru-RU" sz="5400" dirty="0"/>
              <a:t>У кого весёлый бубен</a:t>
            </a:r>
          </a:p>
          <a:p>
            <a:pPr marL="137160" indent="0">
              <a:buNone/>
            </a:pPr>
            <a:r>
              <a:rPr lang="ru-RU" sz="5400" dirty="0"/>
              <a:t>Тот сейчас </a:t>
            </a:r>
            <a:r>
              <a:rPr lang="ru-RU" sz="5400" dirty="0" smtClean="0"/>
              <a:t>……….. </a:t>
            </a:r>
            <a:r>
              <a:rPr lang="ru-RU" sz="5400" dirty="0"/>
              <a:t>нам.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53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1941-1945 </a:t>
            </a:r>
            <a:r>
              <a:rPr lang="ru-RU" dirty="0" err="1" smtClean="0"/>
              <a:t>г.г</a:t>
            </a:r>
            <a:r>
              <a:rPr lang="ru-RU" dirty="0" smtClean="0"/>
              <a:t>. </a:t>
            </a:r>
            <a:r>
              <a:rPr lang="ru-RU" dirty="0"/>
              <a:t>Пионеры выполняют военный заказ: шьют наволочки и кисеты для хранения табака солдатам фронта, вяжут носки и варежки. Собирают лекарственные растения, ягоды клюквы, малины, щавеля для госпиталей и больниц. Закончилась война. Восстановились разрушенные города, засеяли поля пшеницей. Пионеры помогают колхозам, совхозам, убирают колоски с полей, до последнего зёрнышка, собирают макулатуру для новых книг, металлолом для новых машин и </a:t>
            </a:r>
            <a:r>
              <a:rPr lang="ru-RU" dirty="0" smtClean="0"/>
              <a:t>тракторов.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1990 </a:t>
            </a:r>
            <a:r>
              <a:rPr lang="ru-RU" dirty="0">
                <a:solidFill>
                  <a:srgbClr val="FFFF00"/>
                </a:solidFill>
              </a:rPr>
              <a:t>год. 13 сентября г. Минск. Рождение новой организации «БРПО». Дела белорусских пионеров: помощь одиноким и ветеранам, сбор макулатуры и металлолома, шефство над памятниками, выпуск стенгазет в школе, активное  участие во всех делах дома и в школе.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11" y="3212976"/>
            <a:ext cx="4233426" cy="322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pPr marL="13716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Пионер </a:t>
            </a:r>
            <a:r>
              <a:rPr lang="ru-RU" b="1" dirty="0">
                <a:solidFill>
                  <a:srgbClr val="FFFF00"/>
                </a:solidFill>
              </a:rPr>
              <a:t>- значит первый везде,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FFFF00"/>
                </a:solidFill>
              </a:rPr>
              <a:t>В учёбе, в заботе, в труде,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FFFF00"/>
                </a:solidFill>
              </a:rPr>
              <a:t>Пионер — это игры, весёлые </a:t>
            </a:r>
            <a:r>
              <a:rPr lang="ru-RU" b="1" dirty="0" smtClean="0">
                <a:solidFill>
                  <a:srgbClr val="FFFF00"/>
                </a:solidFill>
              </a:rPr>
              <a:t>шутки,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Нам </a:t>
            </a:r>
            <a:r>
              <a:rPr lang="ru-RU" b="1" dirty="0">
                <a:solidFill>
                  <a:srgbClr val="FFFF00"/>
                </a:solidFill>
              </a:rPr>
              <a:t>хандрить и скучать,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FFFF00"/>
                </a:solidFill>
              </a:rPr>
              <a:t>Нет свободной минутки. </a:t>
            </a:r>
            <a:endParaRPr lang="ru-RU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Кто </a:t>
            </a:r>
            <a:r>
              <a:rPr lang="ru-RU" b="1" dirty="0">
                <a:solidFill>
                  <a:srgbClr val="FFFF00"/>
                </a:solidFill>
              </a:rPr>
              <a:t>нуждается в нас,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FFFF00"/>
                </a:solidFill>
              </a:rPr>
              <a:t>То мы всем помогаем,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FFFF00"/>
                </a:solidFill>
              </a:rPr>
              <a:t>Слово держим, </a:t>
            </a:r>
            <a:endParaRPr lang="ru-RU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        честно </a:t>
            </a:r>
            <a:r>
              <a:rPr lang="ru-RU" b="1" dirty="0">
                <a:solidFill>
                  <a:srgbClr val="FFFF00"/>
                </a:solidFill>
              </a:rPr>
              <a:t>поступаем.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9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Законы пионеров</a:t>
            </a:r>
            <a:br>
              <a:rPr lang="ru-RU" sz="4400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316288" cy="4785395"/>
          </a:xfrm>
        </p:spPr>
        <p:txBody>
          <a:bodyPr>
            <a:normAutofit fontScale="32500" lnSpcReduction="20000"/>
          </a:bodyPr>
          <a:lstStyle/>
          <a:p>
            <a:pPr marL="137160" indent="0" algn="ctr">
              <a:buNone/>
            </a:pPr>
            <a:r>
              <a:rPr lang="ru-RU" sz="9800" dirty="0" smtClean="0">
                <a:solidFill>
                  <a:srgbClr val="FFFF00"/>
                </a:solidFill>
              </a:rPr>
              <a:t>Закон дружбы</a:t>
            </a:r>
          </a:p>
          <a:p>
            <a:pPr marL="137160" indent="0">
              <a:buNone/>
            </a:pPr>
            <a:r>
              <a:rPr lang="ru-RU" sz="9800" dirty="0" smtClean="0"/>
              <a:t>Семь </a:t>
            </a:r>
            <a:r>
              <a:rPr lang="ru-RU" sz="9800" dirty="0"/>
              <a:t>тебе или </a:t>
            </a:r>
            <a:r>
              <a:rPr lang="ru-RU" sz="9800" dirty="0" smtClean="0"/>
              <a:t>двенадцать,</a:t>
            </a:r>
          </a:p>
          <a:p>
            <a:pPr marL="137160" indent="0">
              <a:buNone/>
            </a:pPr>
            <a:r>
              <a:rPr lang="ru-RU" sz="9800" dirty="0" smtClean="0"/>
              <a:t>Или </a:t>
            </a:r>
            <a:r>
              <a:rPr lang="ru-RU" sz="9800" dirty="0"/>
              <a:t>даже есть семнадцать,</a:t>
            </a:r>
          </a:p>
          <a:p>
            <a:pPr marL="137160" indent="0">
              <a:buNone/>
            </a:pPr>
            <a:r>
              <a:rPr lang="ru-RU" sz="9800" dirty="0"/>
              <a:t>Дружба — главный идеал,</a:t>
            </a:r>
          </a:p>
          <a:p>
            <a:pPr marL="137160" indent="0">
              <a:buNone/>
            </a:pPr>
            <a:r>
              <a:rPr lang="ru-RU" sz="9800" dirty="0"/>
              <a:t>А без дружбы ты пропал</a:t>
            </a:r>
            <a:r>
              <a:rPr lang="ru-RU" sz="9800" dirty="0" smtClean="0"/>
              <a:t>.</a:t>
            </a:r>
          </a:p>
          <a:p>
            <a:pPr marL="137160" indent="0">
              <a:buNone/>
            </a:pPr>
            <a:r>
              <a:rPr lang="ru-RU" sz="7400" dirty="0" smtClean="0"/>
              <a:t> </a:t>
            </a:r>
            <a:endParaRPr lang="ru-RU" sz="7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 fontScale="32500" lnSpcReduction="20000"/>
          </a:bodyPr>
          <a:lstStyle/>
          <a:p>
            <a:pPr marL="137160" indent="0" algn="ctr">
              <a:buNone/>
            </a:pPr>
            <a:r>
              <a:rPr lang="ru-RU" sz="9600" dirty="0" smtClean="0">
                <a:solidFill>
                  <a:srgbClr val="FFFF00"/>
                </a:solidFill>
              </a:rPr>
              <a:t>Закон хозяина</a:t>
            </a:r>
            <a:endParaRPr lang="ru-RU" sz="9600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sz="9600" dirty="0"/>
              <a:t>Только вместе, только дружно</a:t>
            </a:r>
          </a:p>
          <a:p>
            <a:pPr marL="137160" indent="0">
              <a:buNone/>
            </a:pPr>
            <a:r>
              <a:rPr lang="ru-RU" sz="9600" dirty="0"/>
              <a:t>Вам и нам трудится нужно</a:t>
            </a:r>
          </a:p>
          <a:p>
            <a:pPr marL="137160" indent="0">
              <a:buNone/>
            </a:pPr>
            <a:r>
              <a:rPr lang="ru-RU" sz="9600" dirty="0"/>
              <a:t>Плюс охота, уменье старанье</a:t>
            </a:r>
          </a:p>
          <a:p>
            <a:pPr marL="137160" indent="0">
              <a:buNone/>
            </a:pPr>
            <a:r>
              <a:rPr lang="ru-RU" sz="9600" dirty="0"/>
              <a:t>И результат превзойдёт ожиданья.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3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</TotalTime>
  <Words>705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«Пионер –  значит первый»</vt:lpstr>
      <vt:lpstr>Легенда о пионерах</vt:lpstr>
      <vt:lpstr>13 сентября – День рождения  БРПО «Белорусская республиканская пионерская организация»  </vt:lpstr>
      <vt:lpstr>Презентация PowerPoint</vt:lpstr>
      <vt:lpstr>Презентация PowerPoint</vt:lpstr>
      <vt:lpstr>«Весёлый бубен»</vt:lpstr>
      <vt:lpstr>Презентация PowerPoint</vt:lpstr>
      <vt:lpstr>Презентация PowerPoint</vt:lpstr>
      <vt:lpstr>Законы пионеров </vt:lpstr>
      <vt:lpstr>Законы пионеров </vt:lpstr>
      <vt:lpstr>Законы пионеров </vt:lpstr>
      <vt:lpstr>Символы пионеров –  знамя и галстук </vt:lpstr>
      <vt:lpstr>Символы пионеров –  знамя и галстук </vt:lpstr>
      <vt:lpstr>БРПО ГУО «Озёрская СШ»  им. В.С.Кизевича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сентября - День БРПО «Белорусская республиканская пионерская организация»</dc:title>
  <dc:creator>Oleg</dc:creator>
  <cp:lastModifiedBy>Oleg</cp:lastModifiedBy>
  <cp:revision>10</cp:revision>
  <dcterms:created xsi:type="dcterms:W3CDTF">2016-09-12T15:31:25Z</dcterms:created>
  <dcterms:modified xsi:type="dcterms:W3CDTF">2016-09-12T17:28:43Z</dcterms:modified>
</cp:coreProperties>
</file>