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72" r:id="rId6"/>
    <p:sldId id="264" r:id="rId7"/>
    <p:sldId id="273" r:id="rId8"/>
    <p:sldId id="259" r:id="rId9"/>
    <p:sldId id="261" r:id="rId10"/>
    <p:sldId id="265" r:id="rId11"/>
    <p:sldId id="262" r:id="rId12"/>
    <p:sldId id="269" r:id="rId13"/>
    <p:sldId id="263" r:id="rId14"/>
    <p:sldId id="275" r:id="rId15"/>
    <p:sldId id="266" r:id="rId16"/>
    <p:sldId id="267" r:id="rId17"/>
    <p:sldId id="268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2" autoAdjust="0"/>
    <p:restoredTop sz="94660"/>
  </p:normalViewPr>
  <p:slideViewPr>
    <p:cSldViewPr>
      <p:cViewPr>
        <p:scale>
          <a:sx n="64" d="100"/>
          <a:sy n="64" d="100"/>
        </p:scale>
        <p:origin x="-130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A9234-0434-491A-8A62-8CDEA1F47FC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2E275-369C-4D3A-AB20-8C180DC769E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страницах альбома будут размещены письма и  рисунки детей о социальных, культурных и природных объектах родного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Озеро</a:t>
          </a: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28752F22-71BE-40A8-8202-6F18A80C26C6}" type="parTrans" cxnId="{642AA9CD-ADCE-43CE-A706-DE6F30B8D7E2}">
      <dgm:prSet/>
      <dgm:spPr/>
      <dgm:t>
        <a:bodyPr/>
        <a:lstStyle/>
        <a:p>
          <a:endParaRPr lang="ru-RU"/>
        </a:p>
      </dgm:t>
    </dgm:pt>
    <dgm:pt modelId="{17925FCC-81F5-4231-9F63-B5C561CAF1F9}" type="sibTrans" cxnId="{642AA9CD-ADCE-43CE-A706-DE6F30B8D7E2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Также</a:t>
          </a:r>
          <a:r>
            <a:rPr lang="ru-RU" sz="1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мы будем рады разместить здесь письма ребят из других учреждений образования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0BBDB-81BA-4676-A9E2-410DA1F2671D}">
      <dgm:prSet phldrT="[Текст]"/>
      <dgm:spPr/>
      <dgm:t>
        <a:bodyPr/>
        <a:lstStyle/>
        <a:p>
          <a:endParaRPr lang="ru-RU" dirty="0"/>
        </a:p>
      </dgm:t>
    </dgm:pt>
    <dgm:pt modelId="{B622C73A-6E12-49EE-AD9D-985A9192FA04}" type="parTrans" cxnId="{5F28F9D6-F96B-4D51-A803-00BF9BB25094}">
      <dgm:prSet/>
      <dgm:spPr/>
      <dgm:t>
        <a:bodyPr/>
        <a:lstStyle/>
        <a:p>
          <a:endParaRPr lang="ru-RU"/>
        </a:p>
      </dgm:t>
    </dgm:pt>
    <dgm:pt modelId="{1526AC6E-18F0-479F-8639-01A7E664F74A}" type="sibTrans" cxnId="{5F28F9D6-F96B-4D51-A803-00BF9BB25094}">
      <dgm:prSet/>
      <dgm:spPr/>
      <dgm:t>
        <a:bodyPr/>
        <a:lstStyle/>
        <a:p>
          <a:endParaRPr lang="ru-RU"/>
        </a:p>
      </dgm:t>
    </dgm:pt>
    <dgm:pt modelId="{FA16D706-FD93-4B6C-973A-262C1A699682}" type="pres">
      <dgm:prSet presAssocID="{415A9234-0434-491A-8A62-8CDEA1F47FC7}" presName="Name0" presStyleCnt="0">
        <dgm:presLayoutVars>
          <dgm:chMax/>
          <dgm:chPref/>
          <dgm:dir/>
          <dgm:animLvl val="lvl"/>
        </dgm:presLayoutVars>
      </dgm:prSet>
      <dgm:spPr/>
    </dgm:pt>
    <dgm:pt modelId="{934EB91A-2106-4C00-A235-E0C4087E0BD5}" type="pres">
      <dgm:prSet presAssocID="{D3B2E275-369C-4D3A-AB20-8C180DC769E4}" presName="composite" presStyleCnt="0"/>
      <dgm:spPr/>
    </dgm:pt>
    <dgm:pt modelId="{019820C8-B5D2-4DD2-861F-9B8E7C9F634C}" type="pres">
      <dgm:prSet presAssocID="{D3B2E275-369C-4D3A-AB20-8C180DC769E4}" presName="Parent1" presStyleLbl="node1" presStyleIdx="0" presStyleCnt="2" custScaleX="173601" custScaleY="129405" custLinFactX="-78090" custLinFactNeighborX="-100000" custLinFactNeighborY="-5218">
        <dgm:presLayoutVars>
          <dgm:chMax val="1"/>
          <dgm:chPref val="1"/>
          <dgm:bulletEnabled val="1"/>
        </dgm:presLayoutVars>
      </dgm:prSet>
      <dgm:spPr/>
    </dgm:pt>
    <dgm:pt modelId="{99197301-6DD9-4377-97EB-0E889AC16475}" type="pres">
      <dgm:prSet presAssocID="{D3B2E275-369C-4D3A-AB20-8C180DC769E4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D4CF4-A39B-46E9-97E7-95B41A5E87CD}" type="pres">
      <dgm:prSet presAssocID="{D3B2E275-369C-4D3A-AB20-8C180DC769E4}" presName="BalanceSpacing" presStyleCnt="0"/>
      <dgm:spPr/>
    </dgm:pt>
    <dgm:pt modelId="{CAE59E97-760E-45E2-8DB8-1CA5C56EB2A6}" type="pres">
      <dgm:prSet presAssocID="{D3B2E275-369C-4D3A-AB20-8C180DC769E4}" presName="BalanceSpacing1" presStyleCnt="0"/>
      <dgm:spPr/>
    </dgm:pt>
    <dgm:pt modelId="{033E5379-A1AF-4BAD-8181-7618E5397A1D}" type="pres">
      <dgm:prSet presAssocID="{17925FCC-81F5-4231-9F63-B5C561CAF1F9}" presName="Accent1Text" presStyleLbl="node1" presStyleIdx="1" presStyleCnt="2" custScaleX="173477" custScaleY="123966" custLinFactX="99567" custLinFactNeighborX="100000" custLinFactNeighborY="-4436"/>
      <dgm:spPr/>
      <dgm:t>
        <a:bodyPr/>
        <a:lstStyle/>
        <a:p>
          <a:endParaRPr lang="ru-RU"/>
        </a:p>
      </dgm:t>
    </dgm:pt>
  </dgm:ptLst>
  <dgm:cxnLst>
    <dgm:cxn modelId="{EE48DCF8-ECF1-4D3C-A0EB-58B3D48255C2}" type="presOf" srcId="{17925FCC-81F5-4231-9F63-B5C561CAF1F9}" destId="{033E5379-A1AF-4BAD-8181-7618E5397A1D}" srcOrd="0" destOrd="0" presId="urn:microsoft.com/office/officeart/2008/layout/AlternatingHexagons"/>
    <dgm:cxn modelId="{BA46A939-4D25-42E6-8F41-41317EF10BCB}" type="presOf" srcId="{7E50BBDB-81BA-4676-A9E2-410DA1F2671D}" destId="{99197301-6DD9-4377-97EB-0E889AC16475}" srcOrd="0" destOrd="0" presId="urn:microsoft.com/office/officeart/2008/layout/AlternatingHexagons"/>
    <dgm:cxn modelId="{B2072799-B382-41B0-97BE-772E37E3FD81}" type="presOf" srcId="{D3B2E275-369C-4D3A-AB20-8C180DC769E4}" destId="{019820C8-B5D2-4DD2-861F-9B8E7C9F634C}" srcOrd="0" destOrd="0" presId="urn:microsoft.com/office/officeart/2008/layout/AlternatingHexagons"/>
    <dgm:cxn modelId="{CA263C15-1C39-43FF-B409-3BE8D6E8434D}" type="presOf" srcId="{415A9234-0434-491A-8A62-8CDEA1F47FC7}" destId="{FA16D706-FD93-4B6C-973A-262C1A699682}" srcOrd="0" destOrd="0" presId="urn:microsoft.com/office/officeart/2008/layout/AlternatingHexagons"/>
    <dgm:cxn modelId="{642AA9CD-ADCE-43CE-A706-DE6F30B8D7E2}" srcId="{415A9234-0434-491A-8A62-8CDEA1F47FC7}" destId="{D3B2E275-369C-4D3A-AB20-8C180DC769E4}" srcOrd="0" destOrd="0" parTransId="{28752F22-71BE-40A8-8202-6F18A80C26C6}" sibTransId="{17925FCC-81F5-4231-9F63-B5C561CAF1F9}"/>
    <dgm:cxn modelId="{5F28F9D6-F96B-4D51-A803-00BF9BB25094}" srcId="{D3B2E275-369C-4D3A-AB20-8C180DC769E4}" destId="{7E50BBDB-81BA-4676-A9E2-410DA1F2671D}" srcOrd="0" destOrd="0" parTransId="{B622C73A-6E12-49EE-AD9D-985A9192FA04}" sibTransId="{1526AC6E-18F0-479F-8639-01A7E664F74A}"/>
    <dgm:cxn modelId="{EA8B79C9-6FDD-4EA3-B968-AEC46E1E9C07}" type="presParOf" srcId="{FA16D706-FD93-4B6C-973A-262C1A699682}" destId="{934EB91A-2106-4C00-A235-E0C4087E0BD5}" srcOrd="0" destOrd="0" presId="urn:microsoft.com/office/officeart/2008/layout/AlternatingHexagons"/>
    <dgm:cxn modelId="{D33FE477-16FC-45ED-8A49-A48AB71198B9}" type="presParOf" srcId="{934EB91A-2106-4C00-A235-E0C4087E0BD5}" destId="{019820C8-B5D2-4DD2-861F-9B8E7C9F634C}" srcOrd="0" destOrd="0" presId="urn:microsoft.com/office/officeart/2008/layout/AlternatingHexagons"/>
    <dgm:cxn modelId="{6535EE9D-81F2-4BD8-8AFA-0F66B7B549A0}" type="presParOf" srcId="{934EB91A-2106-4C00-A235-E0C4087E0BD5}" destId="{99197301-6DD9-4377-97EB-0E889AC16475}" srcOrd="1" destOrd="0" presId="urn:microsoft.com/office/officeart/2008/layout/AlternatingHexagons"/>
    <dgm:cxn modelId="{3E889B31-DD2A-4B94-9D34-1F4286DB3A6C}" type="presParOf" srcId="{934EB91A-2106-4C00-A235-E0C4087E0BD5}" destId="{7C4D4CF4-A39B-46E9-97E7-95B41A5E87CD}" srcOrd="2" destOrd="0" presId="urn:microsoft.com/office/officeart/2008/layout/AlternatingHexagons"/>
    <dgm:cxn modelId="{22B3E1DA-4251-421D-8956-E34998761482}" type="presParOf" srcId="{934EB91A-2106-4C00-A235-E0C4087E0BD5}" destId="{CAE59E97-760E-45E2-8DB8-1CA5C56EB2A6}" srcOrd="3" destOrd="0" presId="urn:microsoft.com/office/officeart/2008/layout/AlternatingHexagons"/>
    <dgm:cxn modelId="{E9A89509-9E67-4A19-B06F-49594580685D}" type="presParOf" srcId="{934EB91A-2106-4C00-A235-E0C4087E0BD5}" destId="{033E5379-A1AF-4BAD-8181-7618E5397A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820C8-B5D2-4DD2-861F-9B8E7C9F634C}">
      <dsp:nvSpPr>
        <dsp:cNvPr id="0" name=""/>
        <dsp:cNvSpPr/>
      </dsp:nvSpPr>
      <dsp:spPr>
        <a:xfrm rot="5400000">
          <a:off x="222335" y="65706"/>
          <a:ext cx="2660576" cy="31052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страницах альбома будут размещены письма и  рисунки детей о социальных, культурных и природных объектах родного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Озеро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517541" y="731470"/>
        <a:ext cx="2070165" cy="1773718"/>
      </dsp:txXfrm>
    </dsp:sp>
    <dsp:sp modelId="{99197301-6DD9-4377-97EB-0E889AC16475}">
      <dsp:nvSpPr>
        <dsp:cNvPr id="0" name=""/>
        <dsp:cNvSpPr/>
      </dsp:nvSpPr>
      <dsp:spPr>
        <a:xfrm>
          <a:off x="5110740" y="1108810"/>
          <a:ext cx="2294504" cy="123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110740" y="1108810"/>
        <a:ext cx="2294504" cy="1233604"/>
      </dsp:txXfrm>
    </dsp:sp>
    <dsp:sp modelId="{033E5379-A1AF-4BAD-8181-7618E5397A1D}">
      <dsp:nvSpPr>
        <dsp:cNvPr id="0" name=""/>
        <dsp:cNvSpPr/>
      </dsp:nvSpPr>
      <dsp:spPr>
        <a:xfrm rot="5400000">
          <a:off x="4525606" y="82893"/>
          <a:ext cx="2548750" cy="310302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Также</a:t>
          </a:r>
          <a:r>
            <a:rPr lang="ru-RU" sz="18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мы будем рады разместить здесь письма ребят из других учреждений образования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65638" y="784825"/>
        <a:ext cx="2068686" cy="169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30154E-4710-4A07-8325-250C31B66D91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0754DB-1D71-4007-B24A-27D05AAD6A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291" y="47667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Bahnschrift" panose="020B0502040204020203" pitchFamily="34" charset="0"/>
              </a:rPr>
              <a:t>Дзяржаўная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ўстанова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дашкольнай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адукацыі</a:t>
            </a:r>
            <a:r>
              <a:rPr lang="ru-RU" sz="2800" dirty="0" smtClean="0">
                <a:latin typeface="Bahnschrift" panose="020B0502040204020203" pitchFamily="34" charset="0"/>
              </a:rPr>
              <a:t/>
            </a:r>
            <a:br>
              <a:rPr lang="ru-RU" sz="2800" dirty="0" smtClean="0">
                <a:latin typeface="Bahnschrift" panose="020B0502040204020203" pitchFamily="34" charset="0"/>
              </a:rPr>
            </a:br>
            <a:r>
              <a:rPr lang="ru-RU" sz="2800" dirty="0" smtClean="0">
                <a:latin typeface="Bahnschrift" panose="020B0502040204020203" pitchFamily="34" charset="0"/>
              </a:rPr>
              <a:t>«</a:t>
            </a:r>
            <a:r>
              <a:rPr lang="ru-RU" sz="2800" dirty="0" err="1" smtClean="0">
                <a:latin typeface="Bahnschrift" panose="020B0502040204020203" pitchFamily="34" charset="0"/>
              </a:rPr>
              <a:t>Азерскі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дзіцячы</a:t>
            </a:r>
            <a:r>
              <a:rPr lang="ru-RU" sz="2800" dirty="0" smtClean="0">
                <a:latin typeface="Bahnschrift" panose="020B0502040204020203" pitchFamily="34" charset="0"/>
              </a:rPr>
              <a:t> сад»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473200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latin typeface="Bahnschrift" panose="020B0502040204020203" pitchFamily="34" charset="0"/>
              </a:rPr>
              <a:t>МАЯ МАЛАЯ РАДЗІМА</a:t>
            </a:r>
          </a:p>
          <a:p>
            <a:r>
              <a:rPr lang="be-BY" sz="3600" b="1" dirty="0" smtClean="0">
                <a:latin typeface="Bahnschrift" panose="020B0502040204020203" pitchFamily="34" charset="0"/>
              </a:rPr>
              <a:t>Ў ПІСЬМАХ І МАЛЬНКАХ ДА СЯБРОЎ</a:t>
            </a:r>
            <a:endParaRPr lang="ru-RU" sz="3600" b="1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11905" r="6701" b="9472"/>
          <a:stretch/>
        </p:blipFill>
        <p:spPr>
          <a:xfrm>
            <a:off x="6732240" y="4365104"/>
            <a:ext cx="2236267" cy="1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Присоединились к областному проекту и воспитанники средней группы, которые поделились впечатлениями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парке, как там красиво, особенно осенью,  сколько красивых листьев из разных деревьев можно насобирать.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9" name="Picture 3" descr="C:\Users\User\Desktop\фото Письмо другу\IMG-0da42ba3cffe29d4b991e8b3b154f2f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0" y="1731764"/>
            <a:ext cx="4838624" cy="3437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User\Desktop\фото Письмо другу\IMG-3778fa7e0027d0aff9a48192127774c3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804442" cy="373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Ребята  написали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письмо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Узденский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ясли-сад №3.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Воспитанники рассказывали об нашем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Озеро, об истории возникновения названия деревни, о своём детском садике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К письмам ребята приложили рисунки.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User\Desktop\фото Письмо другу\история озе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7706"/>
            <a:ext cx="3377927" cy="4805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Письмо другу\IMG-f6c5743d9da78280b7a6c47af251df9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899426" cy="217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фото Письмо другу\IMG-006760158ef977f8f49d58cccae5ae83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50" y="4008543"/>
            <a:ext cx="3492140" cy="261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5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 письма </a:t>
            </a:r>
            <a:r>
              <a:rPr lang="ru-RU" sz="2400" dirty="0" smtClean="0"/>
              <a:t>ребята вместе с воспитателями ходили отправлять </a:t>
            </a:r>
            <a:r>
              <a:rPr lang="ru-RU" sz="2400" dirty="0" smtClean="0"/>
              <a:t>на </a:t>
            </a:r>
            <a:r>
              <a:rPr lang="ru-RU" sz="2400" dirty="0" smtClean="0"/>
              <a:t>почту.</a:t>
            </a:r>
            <a:endParaRPr lang="ru-RU" sz="2400" dirty="0"/>
          </a:p>
        </p:txBody>
      </p:sp>
      <p:pic>
        <p:nvPicPr>
          <p:cNvPr id="10242" name="Picture 2" descr="C:\Users\User\Desktop\фото Письмо другу\IMG-dfce377c18468308ad36adbb1650aa0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96744" cy="47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письмо прислали нашим ребятам воспитанники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№11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Узденского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ясли-сада №3 рассказали в своём письме об одном интересном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маленькой фабрике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свечи»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фото Письмо другу\св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6298"/>
            <a:ext cx="3744416" cy="44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Письмо другу\текст све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3200"/>
            <a:ext cx="3384376" cy="44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4" y="260648"/>
            <a:ext cx="6120680" cy="58655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«Озерского детского сада»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поделились со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друзьями впечатлениями от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Озеро.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удивительного есть на нашем озере это и замечательные насекомые, и растения, среди которых много лекарственных.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613"/>
            <a:ext cx="37394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1" y="3717032"/>
            <a:ext cx="4506336" cy="30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фото Письмо другу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20497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свое письмо мы получили из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Новосельсого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сада, воспитанник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Бибик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Паша рассказывал в нем о достопримечательном месте, про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Новосельский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культуры 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досуга, а также в качестве новогоднего поздравления прислал новогоднюю открытку.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фото Письмо другу\новосел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5666"/>
            <a:ext cx="4063972" cy="48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Письмо другу\от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9663"/>
            <a:ext cx="4032448" cy="489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 на письмо мы конечно же отправили и для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Бибика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Павла, в детский сад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Новоселье,  который просил рассказать о нашем детском садике.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User\Desktop\фото Письмо другу\с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4385" y="1021244"/>
            <a:ext cx="3531118" cy="488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Письмо другу\средня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06865" cy="4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30677"/>
            <a:ext cx="516411" cy="5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рады снова получить письмо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воспитанников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Дещенского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детского сада, которые рассказывали об экскурсии в музей из соломенных изделий.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User\Desktop\фото Письмо другу\соло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2200" y="2916533"/>
            <a:ext cx="3183608" cy="42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Письмо другу\с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3924" y="1248547"/>
            <a:ext cx="3383533" cy="43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8880"/>
            <a:ext cx="735403" cy="7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25544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преддверии Дня Победы воспитанники Озерского детского сада рассказывали друзьям по переписке о памятнике погибших воинов Великой Отечественной войны.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User\Desktop\фото Письмо другу\IMG-cf7590a355e092e3bda56e5e07a7d3a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04856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Письмо другу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5"/>
            <a:ext cx="4557888" cy="36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499992" y="908720"/>
            <a:ext cx="4248472" cy="31683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друзья, по переписке! Нам было очень интересно узнать из ваших писем о достопримечательностях других населенных пунктов нашей прекрасной Беларуси.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043608" y="692696"/>
            <a:ext cx="2520280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вам, ребята, отличного лета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28" y="5288311"/>
            <a:ext cx="1319380" cy="13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1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976664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2021 года в Минской области стартовал 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проект «Письмо другу»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участниками которого стали педагоги и воспитанники учреждений дошкольного образования.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 – воспитание основ гражданственности и патриотизма у детей дошкольного возраста в процессе ознакомления с природными и социальными объектами ближайшего окружения, развитие связной речи и культуры общения в процессе написания коллективных писем о своей малой родине сверстникам из других районов Минской области.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предполагает определение педагогами наиболее интересных объектов в населенном пункте, где находится учреждение образования (природные и промышленные объекты, спортивные и культурные объекты, исторические места), проведение с детьми экскурсий и «занятий по живому слову», организацию переписки воспитанников своей группы со сверстниками из других учреждений дошкольного образования Минской области. Важным условием успешной реализации проекта является вовлечение в образовательный процесс родителей, которым будет предложено организовывать в выходной день прогулки с детьми к отдаленным природным и социальным объектам населенного пункта, в котором находится учреждение образования.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проекта предусматривают оформление в учреждениях дошкольного образования альбома «Моя малая родина в письмах к друзьям» для фиксации результатов переписки, создание районных электронных книг с рассказами и рисунками дошколят о своей малой родине. Итогом всему станет создание электронной книги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Минщина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рассказах и рисунках дошколят».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99846"/>
              </p:ext>
            </p:extLst>
          </p:nvPr>
        </p:nvGraphicFramePr>
        <p:xfrm>
          <a:off x="251519" y="1700808"/>
          <a:ext cx="8640961" cy="4894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004"/>
                <a:gridCol w="4260352"/>
                <a:gridCol w="1742594"/>
                <a:gridCol w="689853"/>
                <a:gridCol w="1211158"/>
              </a:tblGrid>
              <a:tr h="4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маршрута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«Озеро»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и старшие группы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«Парк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группы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«Школа нашего поселка»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и старшие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«Отправим письмо другу на почте»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«В поход за здоровьем на школьный стадион»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возрастные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«Церковь святых апостолов Петра и Павла»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9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9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</a:t>
                      </a:r>
                      <a:r>
                        <a:rPr lang="be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“М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емориальный  </a:t>
                      </a:r>
                      <a:r>
                        <a:rPr lang="be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                 памят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 погибшим солдатам»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и старшие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0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Экскурсионный маршрут: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«Магазин»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2" marR="4412" marT="4412" marB="44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5910"/>
            <a:ext cx="82912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  <a:t>Перечень экскурсионных маршрутов к природным 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  <a:t>и социальным объектам в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  <a:t>аг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be-BY" alt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uprum"/>
                <a:ea typeface="Times New Roman" pitchFamily="18" charset="0"/>
                <a:cs typeface="Times New Roman" pitchFamily="18" charset="0"/>
              </a:rPr>
              <a:t>Озеро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3888432"/>
          </a:xfrm>
        </p:spPr>
        <p:txBody>
          <a:bodyPr>
            <a:noAutofit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Озеро находится в 23 км от МКАД в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слуцком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и относится к Озерскому сельскому совету. С 2008 года является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агрогородком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проживают более 2 тыс. жителей.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славно героическим прошлым своих жителей, сражавшихся против фашистов во время Второй мировой войны, а в наше время Озеро известно своим хозяйством, экспериментальной базой им. Котовского, выращивающим элитные сорта семенного картофеля.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5.infourok.ru/uploads/ex/135d/0007183c-d137a0ad/hello_html_290ead3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9080"/>
            <a:ext cx="388843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59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8090"/>
              </p:ext>
            </p:extLst>
          </p:nvPr>
        </p:nvGraphicFramePr>
        <p:xfrm>
          <a:off x="971600" y="908720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фото Письмо другу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4152"/>
            <a:ext cx="3528392" cy="28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7310"/>
            <a:ext cx="17573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5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810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своём письме ребята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рассказали друзьям 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Церкви святых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апосталов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Петра и Павла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Своё первое письмо воспитанники детского сада отправили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Гатовский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ясли-сад №2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User\Desktop\фото Письмо другу\IMG-8d1f1a5ea8911663d5e54f9f55ee5f2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41291"/>
            <a:ext cx="2334394" cy="29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Письмо другу\IMG-7f740fa27686580ffb51001c0dc57a0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6" y="2494471"/>
            <a:ext cx="3211677" cy="24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Письмо другу\цер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0" y="2492599"/>
            <a:ext cx="3084512" cy="42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Письмо другу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3212976"/>
            <a:ext cx="42777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427984" y="404664"/>
            <a:ext cx="3456384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Ура! Мы получили свое первое письмо! Нам написали ребята старшей группы из </a:t>
            </a:r>
            <a:r>
              <a:rPr lang="ru-RU" dirty="0" err="1" smtClean="0"/>
              <a:t>Гатовского</a:t>
            </a:r>
            <a:r>
              <a:rPr lang="ru-RU" dirty="0" smtClean="0"/>
              <a:t> ясли-сада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9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своем же письме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воспитанники старшей группы «Радуга»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Гатова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ассказали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мини-музее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Беларуская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хатка»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1" name="Picture 7" descr="C:\Users\User\Desktop\фото Письмо другу\бел ха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3184" y="820513"/>
            <a:ext cx="2664293" cy="38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фото Письмо другу\х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22463" y="4282242"/>
            <a:ext cx="2920768" cy="20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фото Письмо другу\гатовдорпщгжпежщш7ежщ7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800"/>
            <a:ext cx="3202913" cy="44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Свое второе письмо мы получили от ребят ГУДО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Узденский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ясли-сад» №3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котором ребята рассказывали о городском стадионе, о чемпионах и футболистах которые начинали свои тренировки на территории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Узденщины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User\Desktop\фото Письмо другу\чем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3404"/>
            <a:ext cx="2286475" cy="3175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фото Письмо другу\чем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1872207" cy="243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Письмо другу\чемп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4012" y="2720964"/>
            <a:ext cx="3624487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768</TotalTime>
  <Words>462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Дзяржаўная ўстанова дашкольнай адукацыі «Азерскі дзіцячы сад»</vt:lpstr>
      <vt:lpstr>Презентация PowerPoint</vt:lpstr>
      <vt:lpstr>Перечень экскурсионных маршрутов к природным  и социальным объектам в аг. Озеро </vt:lpstr>
      <vt:lpstr>Презентация PowerPoint</vt:lpstr>
      <vt:lpstr>Презентация PowerPoint</vt:lpstr>
      <vt:lpstr>Своё первое письмо воспитанники детского сада отправили в Гатовский ясли-сад №2</vt:lpstr>
      <vt:lpstr>Презентация PowerPoint</vt:lpstr>
      <vt:lpstr> В своем же письме воспитанники старшей группы «Радуга» аг. Гатова рассказали о мини-музее «Беларуская хатка»</vt:lpstr>
      <vt:lpstr>Свое второе письмо мы получили от ребят ГУДО «Узденский ясли-сад» №3 В котором ребята рассказывали о городском стадионе, о чемпионах и футболистах которые начинали свои тренировки на территории Узденщины</vt:lpstr>
      <vt:lpstr>Присоединились к областному проекту и воспитанники средней группы, которые поделились впечатлениями о парке, как там красиво, особенно осенью,  сколько красивых листьев из разных деревьев можно насобирать.</vt:lpstr>
      <vt:lpstr>Ребята  написали письмо в Узденский ясли-сад №3.  Воспитанники рассказывали об нашем аг. Озеро, об истории возникновения названия деревни, о своём детском садике. К письмам ребята приложили рисунки.</vt:lpstr>
      <vt:lpstr>Все письма ребята вместе с воспитателями ходили отправлять на почту.</vt:lpstr>
      <vt:lpstr> Интересное письмо прислали нашим ребятам воспитанники старшей группы №11 Узденского ясли-сада №3 рассказали в своём письме об одном интересном человеке и его маленькой фабрике  «Мир свечи»</vt:lpstr>
      <vt:lpstr>Презентация PowerPoint</vt:lpstr>
      <vt:lpstr>Следующее свое письмо мы получили из Новосельсого детского сада, воспитанник Бибик Паша рассказывал в нем о достопримечательном месте, про Новосельский центр культуры и досуга, а также в качестве новогоднего поздравления прислал новогоднюю открытку.</vt:lpstr>
      <vt:lpstr>Ответ на письмо мы конечно же отправили и для Бибика Павла, в детский сад аг. Новоселье,  который просил рассказать о нашем детском садике.</vt:lpstr>
      <vt:lpstr>Мы рады снова получить письмо  от воспитанников Дещенского детского сада, которые рассказывали об экскурсии в музей из соломенных изделий.</vt:lpstr>
      <vt:lpstr>В преддверии Дня Победы воспитанники Озерского детского сада рассказывали друзьям по переписке о памятнике погибших воинов Великой Отечественной войны.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дашкольнай адукацыі «Азерскі дзіцячы сад»</dc:title>
  <dc:creator>Павел Алексеев</dc:creator>
  <cp:lastModifiedBy>Павел Алексеев</cp:lastModifiedBy>
  <cp:revision>27</cp:revision>
  <dcterms:created xsi:type="dcterms:W3CDTF">2022-06-24T11:23:25Z</dcterms:created>
  <dcterms:modified xsi:type="dcterms:W3CDTF">2022-08-02T10:03:44Z</dcterms:modified>
</cp:coreProperties>
</file>