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386" autoAdjust="0"/>
  </p:normalViewPr>
  <p:slideViewPr>
    <p:cSldViewPr snapToGrid="0">
      <p:cViewPr>
        <p:scale>
          <a:sx n="92" d="100"/>
          <a:sy n="92" d="100"/>
        </p:scale>
        <p:origin x="-108" y="-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1F10-5847-47D6-A98A-ABE4F2E466E2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2350E-51E0-46D9-8AB6-08ABEBFF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4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350E-51E0-46D9-8AB6-08ABEBFFD1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0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2350E-51E0-46D9-8AB6-08ABEBFFD1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4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D9510-4FCC-4817-9474-916F2CE26EBE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B0E6-4F7B-49E3-940F-070B7D0E6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14" y="673257"/>
            <a:ext cx="6300412" cy="257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9943" y="0"/>
            <a:ext cx="11742057" cy="1015663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Учреждение  образования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 (Основной текст)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обруйский государственный аграрно-экономический колледж»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entury Gothic (Основной текст)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29" y="3051960"/>
            <a:ext cx="969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Проводит набор по следующим специальностям: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1284" y="3832584"/>
            <a:ext cx="10050354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Бухгалтерский учет, анализ и контроль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Программное обеспечение информационных технологий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Правоведение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Промышленное и гражданское строительство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Санитарно-техническое оборудование зданий и сооружений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62746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10" y="1705346"/>
            <a:ext cx="4541076" cy="454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1273" y="190006"/>
            <a:ext cx="10806612" cy="17543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Специальность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: Бухгалтерский учет            анализ и контроль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Century Gothic (Основной текст)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517" y="1407436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базе 9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272" y="1923803"/>
            <a:ext cx="29490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 бюджетной  основе </a:t>
            </a:r>
            <a:r>
              <a:rPr lang="ru-RU" sz="2800" i="1" dirty="0" smtClean="0">
                <a:solidFill>
                  <a:srgbClr val="002060"/>
                </a:solidFill>
              </a:rPr>
              <a:t>– по конкурсу документа об образовании.</a:t>
            </a:r>
          </a:p>
          <a:p>
            <a:endParaRPr lang="ru-RU" sz="2800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Срок обучения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2 года 10 месяцев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00208" y="1355340"/>
            <a:ext cx="438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базе 11 классов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3314" y="1983179"/>
            <a:ext cx="46670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 бюджетной основе </a:t>
            </a:r>
            <a:r>
              <a:rPr lang="ru-RU" sz="2800" i="1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по конкурсу документа об образовании.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 платной основе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по конкурсу документа об образовании.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Срок обучения –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(дневное)– 1 год 10 месяцев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(заочное)-2 года  8 месяцев</a:t>
            </a:r>
          </a:p>
          <a:p>
            <a:pPr algn="r"/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0269" y="6334464"/>
            <a:ext cx="456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Квалификация бухгалтер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7333"/>
      </p:ext>
    </p:extLst>
  </p:cSld>
  <p:clrMapOvr>
    <a:masterClrMapping/>
  </p:clrMapOvr>
  <p:transition spd="slow" advTm="2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4379"/>
            <a:ext cx="12192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4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2700" dirty="0" smtClean="0"/>
              <a:t>     Специальность: </a:t>
            </a:r>
            <a:r>
              <a:rPr lang="ru-RU" sz="4800" i="1" dirty="0" smtClean="0"/>
              <a:t>Программное </a:t>
            </a:r>
            <a:r>
              <a:rPr lang="ru-RU" sz="4800" i="1" dirty="0"/>
              <a:t>обеспечение </a:t>
            </a:r>
            <a:r>
              <a:rPr lang="ru-RU" sz="4800" i="1" dirty="0" smtClean="0"/>
              <a:t>           информационных </a:t>
            </a:r>
            <a:r>
              <a:rPr lang="ru-RU" sz="4800" i="1" dirty="0"/>
              <a:t>технологий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9486" y="1768547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базе 9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3503" y="2402137"/>
            <a:ext cx="48314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 бюджетной и платной основе – </a:t>
            </a:r>
            <a:r>
              <a:rPr lang="ru-RU" sz="2800" i="1" dirty="0" smtClean="0">
                <a:solidFill>
                  <a:srgbClr val="002060"/>
                </a:solidFill>
              </a:rPr>
              <a:t>по конкурсу документа об образовании.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Срок обучения </a:t>
            </a:r>
            <a:r>
              <a:rPr lang="ru-RU" sz="2800" i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3 года 10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775" y="1624635"/>
            <a:ext cx="6052456" cy="5233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51486" y="6284885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Квалификация техник-программист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35873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1282" y="308758"/>
            <a:ext cx="958338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4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Специальность: </a:t>
            </a:r>
            <a:r>
              <a:rPr lang="ru-RU" sz="5400" b="1" i="1" dirty="0" smtClean="0"/>
              <a:t>Правоведение</a:t>
            </a:r>
            <a:endParaRPr lang="ru-RU" sz="5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1681921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На базе 11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462" y="2385633"/>
            <a:ext cx="58710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i="1">
                <a:solidFill>
                  <a:srgbClr val="002060"/>
                </a:solidFill>
              </a:defRPr>
            </a:lvl1pPr>
          </a:lstStyle>
          <a:p>
            <a:r>
              <a:rPr lang="ru-RU" sz="2800" b="1" dirty="0" smtClean="0"/>
              <a:t>На </a:t>
            </a:r>
            <a:r>
              <a:rPr lang="ru-RU" sz="2800" b="1" dirty="0"/>
              <a:t>платной </a:t>
            </a:r>
            <a:r>
              <a:rPr lang="ru-RU" sz="2800" b="1" dirty="0" smtClean="0"/>
              <a:t>основе -</a:t>
            </a:r>
            <a:endParaRPr lang="en-US" sz="2800" b="1" dirty="0" smtClean="0"/>
          </a:p>
          <a:p>
            <a:r>
              <a:rPr lang="ru-RU" sz="2800" dirty="0" smtClean="0"/>
              <a:t>по конкурсу документа об образовании.</a:t>
            </a:r>
            <a:endParaRPr lang="ru-RU" sz="2800" dirty="0"/>
          </a:p>
          <a:p>
            <a:endParaRPr lang="ru-RU" sz="2800" b="1" dirty="0"/>
          </a:p>
          <a:p>
            <a:endParaRPr lang="ru-RU" sz="2800" b="1" dirty="0"/>
          </a:p>
          <a:p>
            <a:r>
              <a:rPr lang="ru-RU" sz="2800" b="1" dirty="0" smtClean="0"/>
              <a:t>Срок обучения – </a:t>
            </a:r>
          </a:p>
          <a:p>
            <a:r>
              <a:rPr lang="ru-RU" sz="2800" dirty="0" smtClean="0"/>
              <a:t>(дневное) - 1 год 10 месяцев</a:t>
            </a:r>
          </a:p>
          <a:p>
            <a:r>
              <a:rPr lang="ru-RU" sz="2800" dirty="0" smtClean="0"/>
              <a:t>(заочное) - 2 года  9 месяцев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37" y="1347540"/>
            <a:ext cx="5689600" cy="521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10269" y="6234545"/>
            <a:ext cx="423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Квалификация юристы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7912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9" y="1626921"/>
            <a:ext cx="3906980" cy="390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12025745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4">
                    <a:lumMod val="50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dirty="0" smtClean="0"/>
              <a:t>Специальность: </a:t>
            </a:r>
            <a:r>
              <a:rPr lang="ru-RU" sz="4800" b="1" i="1" dirty="0" smtClean="0"/>
              <a:t>Промышленное </a:t>
            </a:r>
            <a:r>
              <a:rPr lang="ru-RU" sz="4800" b="1" i="1" dirty="0"/>
              <a:t>и гражданское строительство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235" y="1563262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базе 9 классов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191" y="2187160"/>
            <a:ext cx="3479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i="1">
                <a:solidFill>
                  <a:srgbClr val="002060"/>
                </a:solidFill>
              </a:defRPr>
            </a:lvl1pPr>
          </a:lstStyle>
          <a:p>
            <a:endParaRPr lang="ru-RU" sz="2400" b="1" dirty="0" smtClean="0"/>
          </a:p>
          <a:p>
            <a:r>
              <a:rPr lang="ru-RU" sz="2400" b="1" dirty="0" smtClean="0"/>
              <a:t>На бюджетной основе </a:t>
            </a:r>
            <a:r>
              <a:rPr lang="ru-RU" sz="2400" dirty="0"/>
              <a:t>– по </a:t>
            </a:r>
            <a:r>
              <a:rPr lang="ru-RU" sz="2400" dirty="0" smtClean="0"/>
              <a:t>конкурсу документа </a:t>
            </a:r>
            <a:r>
              <a:rPr lang="ru-RU" sz="2400" dirty="0"/>
              <a:t>об </a:t>
            </a:r>
            <a:r>
              <a:rPr lang="ru-RU" sz="2400" dirty="0" smtClean="0"/>
              <a:t>образовании.</a:t>
            </a:r>
            <a:endParaRPr lang="ru-RU" sz="2400" dirty="0"/>
          </a:p>
          <a:p>
            <a:endParaRPr lang="ru-RU" sz="2400" b="1" dirty="0"/>
          </a:p>
          <a:p>
            <a:endParaRPr lang="ru-RU" sz="2400" b="1" dirty="0"/>
          </a:p>
          <a:p>
            <a:r>
              <a:rPr lang="ru-RU" sz="2400" b="1" dirty="0"/>
              <a:t>Срок обучения – </a:t>
            </a:r>
            <a:endParaRPr lang="ru-RU" sz="2400" b="1" dirty="0" smtClean="0"/>
          </a:p>
          <a:p>
            <a:r>
              <a:rPr lang="ru-RU" sz="2400" dirty="0" smtClean="0"/>
              <a:t>3 </a:t>
            </a:r>
            <a:r>
              <a:rPr lang="ru-RU" sz="2400" dirty="0"/>
              <a:t>года </a:t>
            </a:r>
            <a:r>
              <a:rPr lang="ru-RU" sz="2400" dirty="0" smtClean="0"/>
              <a:t>6 </a:t>
            </a:r>
            <a:r>
              <a:rPr lang="ru-RU" sz="2400" dirty="0"/>
              <a:t>месяцев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9110" y="1646388"/>
            <a:ext cx="325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02060"/>
                </a:solidFill>
              </a:defRPr>
            </a:lvl1pPr>
          </a:lstStyle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базе 11 классов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198" y="2291937"/>
            <a:ext cx="4663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i="1">
                <a:solidFill>
                  <a:srgbClr val="002060"/>
                </a:solidFill>
              </a:defRPr>
            </a:lvl1pPr>
          </a:lstStyle>
          <a:p>
            <a:endParaRPr lang="ru-RU" sz="2400" b="1" dirty="0" smtClean="0"/>
          </a:p>
          <a:p>
            <a:r>
              <a:rPr lang="ru-RU" sz="2400" b="1" dirty="0" smtClean="0"/>
              <a:t>На бюджетной и платной основе </a:t>
            </a:r>
            <a:r>
              <a:rPr lang="ru-RU" sz="2400" dirty="0" smtClean="0"/>
              <a:t>– по конкурсу </a:t>
            </a:r>
          </a:p>
          <a:p>
            <a:r>
              <a:rPr lang="ru-RU" sz="2400" dirty="0" smtClean="0"/>
              <a:t>документа об образовании.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Срок обучения – </a:t>
            </a:r>
          </a:p>
          <a:p>
            <a:r>
              <a:rPr lang="ru-RU" sz="2400" dirty="0" smtClean="0"/>
              <a:t>(дневное)– 2 года 6 месяцев</a:t>
            </a:r>
          </a:p>
          <a:p>
            <a:r>
              <a:rPr lang="ru-RU" sz="2400" dirty="0" smtClean="0"/>
              <a:t>(заочное)- 3 года  6 месяцев</a:t>
            </a:r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86326" y="6332933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Квалификация техник-строитель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666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2297" y="190005"/>
            <a:ext cx="12029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Специальность</a:t>
            </a:r>
            <a:r>
              <a:rPr lang="en-US" sz="2800" b="1" dirty="0" smtClean="0"/>
              <a:t>:</a:t>
            </a:r>
            <a:r>
              <a:rPr lang="ru-RU" sz="2800" b="1" dirty="0" smtClean="0"/>
              <a:t> </a:t>
            </a:r>
            <a:r>
              <a:rPr lang="ru-RU" sz="4800" b="1" i="1" dirty="0" smtClean="0"/>
              <a:t>Санитарно-техническое </a:t>
            </a:r>
          </a:p>
          <a:p>
            <a:pPr algn="ctr"/>
            <a:r>
              <a:rPr lang="ru-RU" sz="4800" b="1" i="1" dirty="0" smtClean="0"/>
              <a:t>оборудование зданий и сооружений</a:t>
            </a:r>
            <a:endParaRPr lang="ru-RU" sz="4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92532" y="1282536"/>
            <a:ext cx="42276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На базе 9 классов</a:t>
            </a:r>
          </a:p>
          <a:p>
            <a:endParaRPr lang="ru-RU" sz="2400" b="1" dirty="0" smtClean="0"/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На бюджетной основе -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по конкурсу документа об образовании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2531" y="3939462"/>
            <a:ext cx="5759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Срок обучения – </a:t>
            </a:r>
          </a:p>
          <a:p>
            <a:r>
              <a:rPr lang="ru-RU" sz="2800" dirty="0" smtClean="0"/>
              <a:t>3 года 4 месяца</a:t>
            </a:r>
          </a:p>
          <a:p>
            <a:endParaRPr lang="ru-RU" sz="2800" dirty="0" smtClean="0"/>
          </a:p>
          <a:p>
            <a:r>
              <a:rPr lang="ru-RU" sz="2800" dirty="0" smtClean="0"/>
              <a:t>Квалификация </a:t>
            </a:r>
            <a:r>
              <a:rPr lang="ru-RU" sz="2800" b="1" i="1" dirty="0" smtClean="0"/>
              <a:t>техник-сантехник</a:t>
            </a:r>
          </a:p>
          <a:p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161" y="1995055"/>
            <a:ext cx="53082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026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53" y="1575719"/>
            <a:ext cx="7361627" cy="2784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9943" y="380749"/>
            <a:ext cx="11742057" cy="70788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Учреждение  образования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entury Gothic (Основной текст)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entury Gothic (Основной текст)"/>
                <a:cs typeface="Times New Roman" panose="02020603050405020304" pitchFamily="18" charset="0"/>
              </a:rPr>
              <a:t>обруйский государственный аграрно-экономический колледж»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89819"/>
            <a:ext cx="1175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Находится по </a:t>
            </a:r>
            <a:r>
              <a:rPr lang="ru-RU" sz="2000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адресу: </a:t>
            </a:r>
            <a:r>
              <a:rPr lang="ru-RU" sz="2000" b="1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г.</a:t>
            </a:r>
            <a:r>
              <a:rPr lang="ru-RU" sz="2000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Бобруйск </a:t>
            </a:r>
            <a:r>
              <a:rPr lang="ru-RU" sz="2000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 ул</a:t>
            </a:r>
            <a:r>
              <a:rPr lang="ru-RU" sz="2000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. Интернациональная </a:t>
            </a:r>
            <a:r>
              <a:rPr lang="ru-RU" sz="2000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46, </a:t>
            </a:r>
          </a:p>
          <a:p>
            <a:pPr lvl="0" algn="ctr"/>
            <a:r>
              <a:rPr lang="ru-RU" sz="2000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находится в  </a:t>
            </a:r>
            <a:r>
              <a:rPr lang="ru-RU" sz="2000" b="1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центре города </a:t>
            </a:r>
            <a:r>
              <a:rPr lang="ru-RU" sz="2000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рядом</a:t>
            </a:r>
            <a:r>
              <a:rPr lang="ru-RU" sz="2000" dirty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железнодорожный и автовокзал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3179" y="5049722"/>
            <a:ext cx="8315738" cy="107721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Выпускники 2021 года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Мы вас сердечно приглашаем… Приходите!!!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" y="4434840"/>
            <a:ext cx="1134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Иногородним предоставляется общежитие, </a:t>
            </a:r>
          </a:p>
          <a:p>
            <a:pPr algn="ctr"/>
            <a:r>
              <a:rPr lang="ru-RU" sz="2000" b="1" dirty="0" smtClean="0">
                <a:solidFill>
                  <a:srgbClr val="2E5369">
                    <a:lumMod val="75000"/>
                  </a:srgbClr>
                </a:solidFill>
                <a:latin typeface="Century Gothic (Основной текст)"/>
                <a:cs typeface="Times New Roman" panose="02020603050405020304" pitchFamily="18" charset="0"/>
              </a:rPr>
              <a:t>которое находится рядом с учебными корпусами.</a:t>
            </a:r>
          </a:p>
          <a:p>
            <a:pPr algn="ctr"/>
            <a:endParaRPr lang="ru-RU" sz="2000" dirty="0">
              <a:solidFill>
                <a:srgbClr val="2E5369">
                  <a:lumMod val="75000"/>
                </a:srgbClr>
              </a:solidFill>
              <a:latin typeface="Century Gothic (Основной текст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63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318</Words>
  <Application>Microsoft Office PowerPoint</Application>
  <PresentationFormat>Произвольный</PresentationFormat>
  <Paragraphs>93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 Прахоцкая</dc:creator>
  <cp:lastModifiedBy>admin</cp:lastModifiedBy>
  <cp:revision>50</cp:revision>
  <dcterms:created xsi:type="dcterms:W3CDTF">2017-03-24T05:43:17Z</dcterms:created>
  <dcterms:modified xsi:type="dcterms:W3CDTF">2021-01-05T13:25:22Z</dcterms:modified>
</cp:coreProperties>
</file>