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0" r:id="rId2"/>
  </p:sldMasterIdLst>
  <p:notesMasterIdLst>
    <p:notesMasterId r:id="rId13"/>
  </p:notesMasterIdLst>
  <p:sldIdLst>
    <p:sldId id="256" r:id="rId3"/>
    <p:sldId id="261" r:id="rId4"/>
    <p:sldId id="257" r:id="rId5"/>
    <p:sldId id="258" r:id="rId6"/>
    <p:sldId id="259" r:id="rId7"/>
    <p:sldId id="260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9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crgbClr r="0" g="0" b="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704" autoAdjust="0"/>
  </p:normalViewPr>
  <p:slideViewPr>
    <p:cSldViewPr>
      <p:cViewPr varScale="1">
        <p:scale>
          <a:sx n="86" d="100"/>
          <a:sy n="86" d="100"/>
        </p:scale>
        <p:origin x="96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99CC1921-DF74-4DB5-8516-FEE78A013266}" type="datetimeFigureOut">
              <a:rPr lang="en-US" smtClean="0"/>
              <a:pPr/>
              <a:t>3/28/2017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ED24B878-6DFB-4618-B68C-9AE072238B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21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4B878-6DFB-4618-B68C-9AE072238BF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490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0AB5E-65B2-470F-A90D-8944CCF2250D}" type="datetime2">
              <a:rPr lang="en-US" smtClean="0"/>
              <a:pPr/>
              <a:t>Tuesday, March 28, 2017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7A92-D244-4C94-97DC-00C50A8E32A7}" type="datetime2">
              <a:rPr lang="en-US" smtClean="0"/>
              <a:pPr/>
              <a:t>Tuesday, March 28,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7A92-D244-4C94-97DC-00C50A8E32A7}" type="datetime2">
              <a:rPr lang="en-US" smtClean="0"/>
              <a:pPr/>
              <a:t>Tuesday, March 28,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4066D-E18E-46CA-ADDB-DC7D9F287FCD}" type="datetime2">
              <a:rPr lang="en-US" smtClean="0"/>
              <a:pPr/>
              <a:t>Tuesday, March 28, 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6C238-36A3-43CE-9745-62AF0A355E2A}" type="datetime2">
              <a:rPr lang="en-US" smtClean="0"/>
              <a:pPr/>
              <a:t>Tuesday, March 28, 2017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6EB92-F772-4663-8537-1301BB50BFAC}" type="datetime2">
              <a:rPr lang="en-US" smtClean="0"/>
              <a:pPr/>
              <a:t>Tuesday, March 28, 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200" y="1316037"/>
            <a:ext cx="42703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2C789-5B62-48FF-9191-791023128F05}" type="datetime2">
              <a:rPr lang="en-US" smtClean="0"/>
              <a:pPr/>
              <a:t>Tuesday, March 28,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E5AB2-AD30-4274-ADEE-77A916493B5C}" type="datetime2">
              <a:rPr lang="en-US" smtClean="0"/>
              <a:pPr/>
              <a:t>Tuesday, March 28, 2017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76396-5064-41C5-A285-015EE0047001}" type="datetime2">
              <a:rPr lang="en-US" smtClean="0"/>
              <a:pPr/>
              <a:t>Tuesday, March 28, 2017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F948-767F-407F-A020-A5EC9CBC2988}" type="datetime2">
              <a:rPr lang="en-US" smtClean="0"/>
              <a:pPr/>
              <a:t>Tuesday, March 28, 2017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1B7D-C0F1-466D-856C-C3614969F05D}" type="datetime2">
              <a:rPr lang="en-US" smtClean="0"/>
              <a:pPr/>
              <a:t>Tuesday, March 28,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/>
            <a:fld id="{4C8A7A92-D244-4C94-97DC-00C50A8E32A7}" type="datetime2">
              <a:rPr lang="en-US" smtClean="0"/>
              <a:pPr algn="l"/>
              <a:t>Tuesday, March 28, 2017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rtl="0" eaLnBrk="1" latinLnBrk="0" hangingPunct="1">
        <a:spcBef>
          <a:spcPct val="0"/>
        </a:spcBef>
        <a:buNone/>
        <a:defRPr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1547664" y="1628800"/>
            <a:ext cx="9051622" cy="2427314"/>
          </a:xfrm>
        </p:spPr>
        <p:txBody>
          <a:bodyPr>
            <a:normAutofit/>
          </a:bodyPr>
          <a:lstStyle/>
          <a:p>
            <a:r>
              <a:rPr lang="ru-RU" sz="4400" b="1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НЭП в БЕЛАРУСИ</a:t>
            </a:r>
            <a:endParaRPr lang="ru-RU" sz="4400" b="1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4858018" y="5733256"/>
            <a:ext cx="8458200" cy="914400"/>
          </a:xfrm>
        </p:spPr>
        <p:txBody>
          <a:bodyPr/>
          <a:lstStyle/>
          <a:p>
            <a:r>
              <a:rPr lang="ru-RU" noProof="0" dirty="0" smtClean="0"/>
              <a:t>Подготовил: </a:t>
            </a:r>
            <a:r>
              <a:rPr lang="ru-RU" noProof="0" dirty="0" err="1" smtClean="0"/>
              <a:t>Веракса</a:t>
            </a:r>
            <a:r>
              <a:rPr lang="ru-RU" noProof="0" dirty="0" smtClean="0"/>
              <a:t> Виктор</a:t>
            </a:r>
            <a:br>
              <a:rPr lang="ru-RU" noProof="0" dirty="0" smtClean="0"/>
            </a:br>
            <a:r>
              <a:rPr lang="ru-RU" noProof="0" dirty="0" smtClean="0"/>
              <a:t>10 «А»</a:t>
            </a:r>
            <a:endParaRPr lang="ru-RU" noProof="0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2924944"/>
            <a:ext cx="66247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Constantia" panose="02030602050306030303" pitchFamily="18" charset="0"/>
              </a:rPr>
              <a:t>Спасибо за внимание, Семен Васильевич!!!!!!!!</a:t>
            </a:r>
            <a:br>
              <a:rPr lang="ru-RU" sz="2800" dirty="0" smtClean="0">
                <a:latin typeface="Constantia" panose="02030602050306030303" pitchFamily="18" charset="0"/>
              </a:rPr>
            </a:br>
            <a:r>
              <a:rPr lang="ru-RU" sz="2800" dirty="0" smtClean="0">
                <a:latin typeface="Constantia" panose="02030602050306030303" pitchFamily="18" charset="0"/>
              </a:rPr>
              <a:t>Я очень старался))))</a:t>
            </a:r>
            <a:endParaRPr lang="ru-RU" sz="28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2275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17693"/>
            <a:ext cx="4572000" cy="67403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 В Беларуси с 1914 по 1920 гг. промышленное производство сократилось в 5 раз. Железнодорожное хозяйство было разрушено. Сельское хозяйство не могло производить необходимое количество продовольствия. Жизненный уровень рабочих снизился примерно в 3 раза. Стремительно увеличивалась безработица. Это привело к политическому кризису, выразившемуся в недовольстве рабочих и крестьян советской властью. Большевики повсеместно применяют военную силу для подавления массовых выступлений рабочих и крестьян, антисоветских мятежей и политического бандитизма помещиков, белых офицеров царской армии, кулаков.</a:t>
            </a:r>
          </a:p>
          <a:p>
            <a:endParaRPr lang="ru-RU" b="1" dirty="0"/>
          </a:p>
          <a:p>
            <a:r>
              <a:rPr lang="ru-RU" b="1" dirty="0"/>
              <a:t>Выйти из тяжелейшего для страны положения можно было только при проведении кардинальных перемен. По предложению В.И. Ленина на 10-м съезде РКП(б) в марте 1921 г. принимается новая стратегия развития страны – новая экономическая политика (НЭП</a:t>
            </a:r>
            <a:r>
              <a:rPr lang="ru-RU" dirty="0"/>
              <a:t>).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3789040"/>
            <a:ext cx="2396918" cy="29726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09654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1916832"/>
            <a:ext cx="662473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Constantia" panose="02030602050306030303" pitchFamily="18" charset="0"/>
              </a:rPr>
              <a:t>НЭП- Новая Экономическая Политика.</a:t>
            </a:r>
            <a:endParaRPr lang="ru-RU" sz="4400" b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266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нэпа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2132856"/>
            <a:ext cx="56886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Constantia" panose="02030602050306030303" pitchFamily="18" charset="0"/>
              </a:rPr>
              <a:t>Усиление на экономической основе политического союза рабочего класса и крестьянства ради сохранения Советской власти.</a:t>
            </a:r>
            <a:endParaRPr lang="ru-RU" sz="2800" b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1482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980728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/>
              <a:t>Нэп — это в первую очередь переход от продразверстки к продналогу, размер которого был на 30—50 % ниже</a:t>
            </a:r>
            <a:r>
              <a:rPr lang="ru-RU" sz="2000" b="1" dirty="0" smtClean="0"/>
              <a:t>.</a:t>
            </a:r>
            <a:endParaRPr lang="ru-RU" sz="2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3356992"/>
            <a:ext cx="3384376" cy="2592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Продразвёрстка - (сокращённое от продовольственная развёрстка) это скупка государством, в годы войны или неурожаев, продовольствия у производителей (чаще всего крестьян) по фиксированной цене.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716016" y="3356992"/>
            <a:ext cx="3528392" cy="2736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Продналог — твёрдофиксированный продовольственный натуральный налог, взимаемый с крестьянских хозяйств, введённый декретом ВЦИК от 21 марта 1921 года взамен продразвёрстки. Был первым актом Новой экономической политики.</a:t>
            </a:r>
          </a:p>
        </p:txBody>
      </p:sp>
    </p:spTree>
    <p:extLst>
      <p:ext uri="{BB962C8B-B14F-4D97-AF65-F5344CB8AC3E}">
        <p14:creationId xmlns:p14="http://schemas.microsoft.com/office/powerpoint/2010/main" val="4436120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260648"/>
            <a:ext cx="624644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Constantia" panose="02030602050306030303" pitchFamily="18" charset="0"/>
              </a:rPr>
              <a:t>- Развивалась государственная, кооперативная и частная торговля. Прямой продуктообмен между городом и деревней прекращался. Начался переход к товарно-денежным отношениям.</a:t>
            </a:r>
          </a:p>
          <a:p>
            <a:endParaRPr lang="ru-RU" dirty="0">
              <a:latin typeface="Constantia" panose="02030602050306030303" pitchFamily="18" charset="0"/>
            </a:endParaRPr>
          </a:p>
          <a:p>
            <a:r>
              <a:rPr lang="ru-RU" dirty="0">
                <a:latin typeface="Constantia" panose="02030602050306030303" pitchFamily="18" charset="0"/>
              </a:rPr>
              <a:t>- В 1922–1924 гг. проведена денежная реформа, результатом которой стало введение в обращение обеспеченного золотом червонца.</a:t>
            </a:r>
          </a:p>
          <a:p>
            <a:endParaRPr lang="ru-RU" dirty="0">
              <a:latin typeface="Constantia" panose="02030602050306030303" pitchFamily="18" charset="0"/>
            </a:endParaRPr>
          </a:p>
          <a:p>
            <a:r>
              <a:rPr lang="ru-RU" dirty="0">
                <a:latin typeface="Constantia" panose="02030602050306030303" pitchFamily="18" charset="0"/>
              </a:rPr>
              <a:t>- Начали работать ярмарки, торговые выставки, биржи.</a:t>
            </a:r>
          </a:p>
          <a:p>
            <a:endParaRPr lang="ru-RU" dirty="0">
              <a:latin typeface="Constantia" panose="02030602050306030303" pitchFamily="18" charset="0"/>
            </a:endParaRPr>
          </a:p>
          <a:p>
            <a:r>
              <a:rPr lang="ru-RU" dirty="0">
                <a:latin typeface="Constantia" panose="02030602050306030303" pitchFamily="18" charset="0"/>
              </a:rPr>
              <a:t>- Одной из новых форм хозяйственных отношений стала аренда. В аренду сдавалась земля, мелкие и средние предприятия. Это способствовало восстановлению сельского хозяйства, восстановлению предприятий, созданию новых рабочих мест и повышению их рентабельности.</a:t>
            </a:r>
          </a:p>
          <a:p>
            <a:endParaRPr lang="ru-RU" dirty="0">
              <a:latin typeface="Constantia" panose="02030602050306030303" pitchFamily="18" charset="0"/>
            </a:endParaRPr>
          </a:p>
          <a:p>
            <a:r>
              <a:rPr lang="ru-RU" dirty="0">
                <a:latin typeface="Constantia" panose="02030602050306030303" pitchFamily="18" charset="0"/>
              </a:rPr>
              <a:t>- Одной из форм хозяйствования стали концессии. Государство представляло предприятия или территорию для разработки природных ресурсов иностранному капиталу. Концессии облагались такими же налогами, что и государственные предприятия.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800005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1268760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atin typeface="Constantia" panose="02030602050306030303" pitchFamily="18" charset="0"/>
              </a:rPr>
              <a:t>- Промышленные предприятия переводились на хозрасчет, основными принципами которого провозглашались самостоятельность и самоокупаемость.</a:t>
            </a:r>
          </a:p>
          <a:p>
            <a:endParaRPr lang="ru-RU" b="1" dirty="0">
              <a:latin typeface="Constantia" panose="02030602050306030303" pitchFamily="18" charset="0"/>
            </a:endParaRPr>
          </a:p>
          <a:p>
            <a:r>
              <a:rPr lang="ru-RU" b="1" dirty="0">
                <a:latin typeface="Constantia" panose="02030602050306030303" pitchFamily="18" charset="0"/>
              </a:rPr>
              <a:t>- Декретами ВЦИК и СНК (май-август 1921 г.) приостанавливалась национализация мелкой и средней промышленности. В частные руки могли передаваться предприятия с численностью до 20 человек.</a:t>
            </a:r>
          </a:p>
          <a:p>
            <a:endParaRPr lang="ru-RU" b="1" dirty="0">
              <a:latin typeface="Constantia" panose="02030602050306030303" pitchFamily="18" charset="0"/>
            </a:endParaRPr>
          </a:p>
          <a:p>
            <a:r>
              <a:rPr lang="ru-RU" b="1" dirty="0">
                <a:latin typeface="Constantia" panose="02030602050306030303" pitchFamily="18" charset="0"/>
              </a:rPr>
              <a:t>- Активно развивалось банковское кредитование, которое стало не безвозмездным финансированием, а сугубо коммерческой сделкой.</a:t>
            </a:r>
          </a:p>
        </p:txBody>
      </p:sp>
    </p:spTree>
    <p:extLst>
      <p:ext uri="{BB962C8B-B14F-4D97-AF65-F5344CB8AC3E}">
        <p14:creationId xmlns:p14="http://schemas.microsoft.com/office/powerpoint/2010/main" val="3660829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86800" cy="841248"/>
          </a:xfrm>
        </p:spPr>
        <p:txBody>
          <a:bodyPr/>
          <a:lstStyle/>
          <a:p>
            <a:r>
              <a:rPr lang="ru-RU" dirty="0" smtClean="0"/>
              <a:t>Итоги нэпа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23728" y="1124744"/>
            <a:ext cx="61206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 В 1926 г. промышленность и сельское хозяйство достигли довоенного уровня. В 1926-1927 хозяйственном году основные фонды предприятий составили почти 87 млн против 59 млн в 1913 г. Были реконструированы и построены стекольная фабрика «Борисов», </a:t>
            </a:r>
            <a:r>
              <a:rPr lang="ru-RU" b="1" dirty="0" err="1"/>
              <a:t>Копысский</a:t>
            </a:r>
            <a:r>
              <a:rPr lang="ru-RU" b="1" dirty="0"/>
              <a:t> кафельный завод, Витебская льнопрядильная фабрика «Двина», заводы по переработке древесины и сельскохозяйственной продукции. На основе плана ГОЭЛРО восстанавливаются старые электростанции и строились новые. В 1925-1926 гг. в Беларуси работало вместе с производственными энергоустановками около 100 электростанций, почти в 3 раза больше, чем в 1913 г. В 1927 г. началось строительство </a:t>
            </a:r>
            <a:r>
              <a:rPr lang="ru-RU" b="1" dirty="0" err="1"/>
              <a:t>Осиновской</a:t>
            </a:r>
            <a:r>
              <a:rPr lang="ru-RU" b="1" dirty="0"/>
              <a:t> электростанции. В СССР к 1925 г. выработка электроэнергии увеличилось в 6 раз по сравнению с довоенной. За годы НЭПа восстановлен железнодорожный и речной транспорт. Интенсивно шёл процесс ремонта и строительства гужевых и шоссейных дорог. В 1924 г. были открыты первые автобусные маршруты: Минск - Червень, Минск - Острошицкий городок и </a:t>
            </a:r>
            <a:r>
              <a:rPr lang="ru-RU" b="1" dirty="0" err="1" smtClean="0"/>
              <a:t>др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9275711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547664" y="1988840"/>
            <a:ext cx="6264696" cy="3312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Таким образом, НЭП создавал благоприятные предпосылки для перехода к принципиально иной модели социализма. Необходимо было провести реформу политической системы на демократических принципах. Однако НЭП и демократия были несовместимы с пониманием сталинским руководством перспектив развития страны. Поэтому произошел возврат к командно-административной, тоталитарной системе.</a:t>
            </a:r>
          </a:p>
        </p:txBody>
      </p:sp>
    </p:spTree>
    <p:extLst>
      <p:ext uri="{BB962C8B-B14F-4D97-AF65-F5344CB8AC3E}">
        <p14:creationId xmlns:p14="http://schemas.microsoft.com/office/powerpoint/2010/main" val="12711123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75B4C03-0FA8-4F5C-A0A2-68E26F8B436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финансовых результатов</Template>
  <TotalTime>0</TotalTime>
  <Words>636</Words>
  <Application>Microsoft Office PowerPoint</Application>
  <PresentationFormat>Экран (4:3)</PresentationFormat>
  <Paragraphs>30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Calibri</vt:lpstr>
      <vt:lpstr>Constantia</vt:lpstr>
      <vt:lpstr>Franklin Gothic Book</vt:lpstr>
      <vt:lpstr>Franklin Gothic Medium</vt:lpstr>
      <vt:lpstr>Wingdings 2</vt:lpstr>
      <vt:lpstr>Трек</vt:lpstr>
      <vt:lpstr>НЭП в БЕЛАРУСИ</vt:lpstr>
      <vt:lpstr>Презентация PowerPoint</vt:lpstr>
      <vt:lpstr>Презентация PowerPoint</vt:lpstr>
      <vt:lpstr>Цели нэпа</vt:lpstr>
      <vt:lpstr>Презентация PowerPoint</vt:lpstr>
      <vt:lpstr>Презентация PowerPoint</vt:lpstr>
      <vt:lpstr>Презентация PowerPoint</vt:lpstr>
      <vt:lpstr>Итоги нэпа</vt:lpstr>
      <vt:lpstr>Презентация PowerPoint</vt:lpstr>
      <vt:lpstr>Презентация PowerPoint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2017-03-28T11:56:34Z</dcterms:created>
  <dcterms:modified xsi:type="dcterms:W3CDTF">2017-04-01T11:39:24Z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TC101671179990</vt:lpwstr>
  </property>
</Properties>
</file>