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6" r:id="rId13"/>
    <p:sldId id="277" r:id="rId14"/>
    <p:sldId id="27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5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5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5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271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6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51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00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03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6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3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5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6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4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2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6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0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1F19B-953A-417A-9292-0715AA107A3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E6E27-D9B8-45B6-8B3C-56323A704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35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5" y="110836"/>
            <a:ext cx="11526981" cy="1825085"/>
          </a:xfrm>
        </p:spPr>
        <p:txBody>
          <a:bodyPr>
            <a:noAutofit/>
          </a:bodyPr>
          <a:lstStyle/>
          <a:p>
            <a:r>
              <a:rPr lang="be-BY" sz="4000" dirty="0" smtClean="0"/>
              <a:t>Літаратура і мастацтва ў бсср у першае пасляваеннае дзесяцігоддзе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1935921"/>
            <a:ext cx="9047018" cy="4689372"/>
          </a:xfrm>
        </p:spPr>
      </p:pic>
    </p:spTree>
    <p:extLst>
      <p:ext uri="{BB962C8B-B14F-4D97-AF65-F5344CB8AC3E}">
        <p14:creationId xmlns:p14="http://schemas.microsoft.com/office/powerpoint/2010/main" val="9447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852944" y="3885808"/>
            <a:ext cx="3149042" cy="917568"/>
          </a:xfrm>
        </p:spPr>
        <p:txBody>
          <a:bodyPr>
            <a:noAutofit/>
          </a:bodyPr>
          <a:lstStyle/>
          <a:p>
            <a:pPr algn="ctr"/>
            <a:r>
              <a:rPr lang="be-BY" dirty="0" smtClean="0"/>
              <a:t>АРКАДЗЬ КУЛЯШОЎ</a:t>
            </a:r>
          </a:p>
          <a:p>
            <a:pPr algn="ctr"/>
            <a:r>
              <a:rPr lang="be-BY" dirty="0" smtClean="0"/>
              <a:t>(1914 – 1978) 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262631" y="5113716"/>
            <a:ext cx="2868496" cy="13549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be-BY" sz="2600" b="1" dirty="0" smtClean="0"/>
              <a:t>ПЯТРУСЬ БРОЎКА</a:t>
            </a:r>
          </a:p>
          <a:p>
            <a:pPr marL="0" indent="0" algn="ctr">
              <a:buNone/>
            </a:pPr>
            <a:r>
              <a:rPr lang="be-BY" sz="2600" b="1" dirty="0" smtClean="0"/>
              <a:t>(1905 – 1980)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196337" y="3547661"/>
            <a:ext cx="2767442" cy="1255715"/>
          </a:xfrm>
        </p:spPr>
        <p:txBody>
          <a:bodyPr>
            <a:normAutofit/>
          </a:bodyPr>
          <a:lstStyle/>
          <a:p>
            <a:pPr algn="ctr"/>
            <a:r>
              <a:rPr lang="be-BY" dirty="0" smtClean="0"/>
              <a:t>МАКСІМ ТАНК</a:t>
            </a:r>
          </a:p>
          <a:p>
            <a:pPr algn="ctr"/>
            <a:r>
              <a:rPr lang="be-BY" dirty="0" smtClean="0"/>
              <a:t>(1912 – 1995)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8" y="1954079"/>
            <a:ext cx="2500605" cy="3048680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37" y="342213"/>
            <a:ext cx="2512923" cy="32281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84" y="342213"/>
            <a:ext cx="2422596" cy="3228109"/>
          </a:xfrm>
          <a:prstGeom prst="rect">
            <a:avLst/>
          </a:prstGeom>
        </p:spPr>
      </p:pic>
      <p:sp>
        <p:nvSpPr>
          <p:cNvPr id="18" name="Текст 9"/>
          <p:cNvSpPr txBox="1">
            <a:spLocks/>
          </p:cNvSpPr>
          <p:nvPr/>
        </p:nvSpPr>
        <p:spPr>
          <a:xfrm>
            <a:off x="8845525" y="5318245"/>
            <a:ext cx="3149042" cy="917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e-BY" dirty="0" smtClean="0"/>
              <a:t>ПІМЕН ПАНЧАНКА</a:t>
            </a:r>
          </a:p>
          <a:p>
            <a:pPr algn="ctr"/>
            <a:r>
              <a:rPr lang="be-BY" dirty="0" smtClean="0"/>
              <a:t>(1917 – 1995) 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5" y="1521230"/>
            <a:ext cx="2446385" cy="359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901" y="374072"/>
            <a:ext cx="10197550" cy="983673"/>
          </a:xfrm>
        </p:spPr>
        <p:txBody>
          <a:bodyPr>
            <a:normAutofit/>
          </a:bodyPr>
          <a:lstStyle/>
          <a:p>
            <a:r>
              <a:rPr lang="be-BY" sz="4000" i="1" dirty="0" smtClean="0"/>
              <a:t>тэатр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689" y="1565564"/>
            <a:ext cx="10353762" cy="4807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2800" b="1" u="sng" dirty="0" smtClean="0"/>
              <a:t>ТЭАТР ІМ. Я. КУПАЛЫ:</a:t>
            </a:r>
          </a:p>
          <a:p>
            <a:r>
              <a:rPr lang="be-BY" sz="2800" dirty="0" smtClean="0"/>
              <a:t>А. КУЧАР «ЗАЛОЖНІКІ»;</a:t>
            </a:r>
          </a:p>
          <a:p>
            <a:r>
              <a:rPr lang="be-BY" sz="2800" dirty="0" smtClean="0"/>
              <a:t>А. МАЎЗОН «КАНСТАНЦІН ЗАСЛОНАЎ»;</a:t>
            </a:r>
          </a:p>
          <a:p>
            <a:r>
              <a:rPr lang="be-BY" sz="2800" dirty="0" smtClean="0"/>
              <a:t>К. </a:t>
            </a:r>
            <a:r>
              <a:rPr lang="be-BY" sz="2800" dirty="0"/>
              <a:t>Г</a:t>
            </a:r>
            <a:r>
              <a:rPr lang="be-BY" sz="2800" dirty="0" smtClean="0"/>
              <a:t>УБАРЭВІЧ «БРЭСЦКАЯ КРЭПАСЦЬ»;</a:t>
            </a:r>
          </a:p>
          <a:p>
            <a:r>
              <a:rPr lang="be-BY" sz="2800" dirty="0" smtClean="0"/>
              <a:t>У. ШЭКСПІР «РАМЭО І ДЖУЛЬЕТА»;</a:t>
            </a:r>
          </a:p>
          <a:p>
            <a:r>
              <a:rPr lang="be-BY" sz="2800" dirty="0" smtClean="0"/>
              <a:t>А. ЧЭХАЎ «ВІШНЁВЫ САД» І «ЧАЙКА»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53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4" y="1898073"/>
            <a:ext cx="10155382" cy="3643745"/>
          </a:xfrm>
        </p:spPr>
        <p:txBody>
          <a:bodyPr/>
          <a:lstStyle/>
          <a:p>
            <a:pPr marL="0" indent="0">
              <a:buNone/>
            </a:pPr>
            <a:r>
              <a:rPr lang="be-BY" sz="2800" b="1" u="sng" dirty="0"/>
              <a:t>ТЭАТР ІМ. Я. </a:t>
            </a:r>
            <a:r>
              <a:rPr lang="be-BY" sz="2800" b="1" u="sng" dirty="0" smtClean="0"/>
              <a:t>КОЛАСА:</a:t>
            </a:r>
          </a:p>
          <a:p>
            <a:r>
              <a:rPr lang="be-BY" sz="2800" dirty="0" smtClean="0"/>
              <a:t>Я. КУПАЛА «РАСКІДАНАЕ ГНЯЗДО»;</a:t>
            </a:r>
          </a:p>
          <a:p>
            <a:r>
              <a:rPr lang="be-BY" sz="2800" dirty="0" smtClean="0"/>
              <a:t>А. МАКАЁНАК «ВЫБАЧАЙЦЕ, КАЛІ ЛАСКА!»;</a:t>
            </a:r>
          </a:p>
          <a:p>
            <a:r>
              <a:rPr lang="be-BY" sz="2800" dirty="0" smtClean="0"/>
              <a:t>К. КРАПІВА «МІЛЫ ЧАЛАВЕК», «ПЯЮЦЬ ЖАВАРАНКІ»;</a:t>
            </a:r>
          </a:p>
          <a:p>
            <a:endParaRPr lang="be-BY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8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44" y="1316182"/>
            <a:ext cx="10155383" cy="3172691"/>
          </a:xfrm>
        </p:spPr>
        <p:txBody>
          <a:bodyPr/>
          <a:lstStyle/>
          <a:p>
            <a:pPr marL="0" indent="0">
              <a:buNone/>
            </a:pPr>
            <a:r>
              <a:rPr lang="be-BY" sz="3000" b="1" u="sng" dirty="0" smtClean="0"/>
              <a:t>ДЗЯРЖАЎНЫ ТЭАТР ОПЕРЫ І БАЛЕТА БССР:</a:t>
            </a:r>
            <a:endParaRPr lang="be-BY" sz="3000" b="1" u="sng" dirty="0"/>
          </a:p>
          <a:p>
            <a:r>
              <a:rPr lang="be-BY" sz="2800" dirty="0" smtClean="0"/>
              <a:t>Я. ЦІКОЦКІ «АЛЕСЯ» («ДЗЯЎЧЫНА З ПАЛЕССЯ»);</a:t>
            </a:r>
          </a:p>
          <a:p>
            <a:r>
              <a:rPr lang="be-BY" sz="2800" dirty="0" smtClean="0"/>
              <a:t>А. БАГАТЫРОЎ «НАДЗЕЯ ДУРАВА»;</a:t>
            </a:r>
          </a:p>
          <a:p>
            <a:r>
              <a:rPr lang="be-BY" sz="2800" dirty="0" smtClean="0"/>
              <a:t>Д. ЛУКАС «КАСТУСЬ КАЛІНОЎСКІ».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0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2110" y="-62522"/>
            <a:ext cx="10155382" cy="1302327"/>
          </a:xfrm>
        </p:spPr>
        <p:txBody>
          <a:bodyPr>
            <a:normAutofit/>
          </a:bodyPr>
          <a:lstStyle/>
          <a:p>
            <a:r>
              <a:rPr lang="be-BY" sz="5400" i="1" dirty="0" smtClean="0"/>
              <a:t>музыка</a:t>
            </a: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49383" y="1745758"/>
            <a:ext cx="11540836" cy="4779733"/>
          </a:xfrm>
        </p:spPr>
        <p:txBody>
          <a:bodyPr>
            <a:normAutofit/>
          </a:bodyPr>
          <a:lstStyle/>
          <a:p>
            <a:r>
              <a:rPr lang="be-BY" sz="3000" dirty="0" smtClean="0"/>
              <a:t>Беларускі ансамбль песні і танца ператвораны ў дзяржаўную харавую капэлу БССР на чале з Р. Шырмам.</a:t>
            </a:r>
          </a:p>
          <a:p>
            <a:r>
              <a:rPr lang="be-BY" sz="3000" dirty="0" smtClean="0"/>
              <a:t>Дзейнічаў Дзяржаўны народны аркестр БССР пад кіраўніцтвам І. Жыновіча.</a:t>
            </a:r>
          </a:p>
          <a:p>
            <a:r>
              <a:rPr lang="be-BY" sz="3000" dirty="0" smtClean="0"/>
              <a:t>1952 г. створаны Дзяржаўны акадэмічны народны хор БССР на чале з Г. Цітовічам.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7924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504" y="5818909"/>
            <a:ext cx="10353762" cy="928255"/>
          </a:xfrm>
        </p:spPr>
        <p:txBody>
          <a:bodyPr/>
          <a:lstStyle/>
          <a:p>
            <a:r>
              <a:rPr lang="ru-RU" dirty="0" smtClean="0"/>
              <a:t>А. </a:t>
            </a:r>
            <a:r>
              <a:rPr lang="ru-RU" dirty="0" err="1" smtClean="0"/>
              <a:t>шыбнё</a:t>
            </a:r>
            <a:r>
              <a:rPr lang="be-BY" dirty="0" smtClean="0"/>
              <a:t>ў «Палонных вядуць»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305631"/>
            <a:ext cx="8395855" cy="5513278"/>
          </a:xfrm>
        </p:spPr>
      </p:pic>
    </p:spTree>
    <p:extLst>
      <p:ext uri="{BB962C8B-B14F-4D97-AF65-F5344CB8AC3E}">
        <p14:creationId xmlns:p14="http://schemas.microsoft.com/office/powerpoint/2010/main" val="1479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7" y="5624946"/>
            <a:ext cx="10463992" cy="997527"/>
          </a:xfrm>
        </p:spPr>
        <p:txBody>
          <a:bodyPr/>
          <a:lstStyle/>
          <a:p>
            <a:r>
              <a:rPr lang="be-BY" dirty="0" smtClean="0"/>
              <a:t>У. хрусталёў «Канстанцін заслонаў»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211138"/>
            <a:ext cx="7222041" cy="5556313"/>
          </a:xfrm>
        </p:spPr>
      </p:pic>
    </p:spTree>
    <p:extLst>
      <p:ext uri="{BB962C8B-B14F-4D97-AF65-F5344CB8AC3E}">
        <p14:creationId xmlns:p14="http://schemas.microsoft.com/office/powerpoint/2010/main" val="32584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03" y="5832764"/>
            <a:ext cx="12192000" cy="831273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Я. зайцаў «абарона брэсцкай крэпасці ў 1941 г.»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9" y="349610"/>
            <a:ext cx="9878740" cy="5483154"/>
          </a:xfrm>
        </p:spPr>
      </p:pic>
    </p:spTree>
    <p:extLst>
      <p:ext uri="{BB962C8B-B14F-4D97-AF65-F5344CB8AC3E}">
        <p14:creationId xmlns:p14="http://schemas.microsoft.com/office/powerpoint/2010/main" val="2151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7" y="5708073"/>
            <a:ext cx="10353761" cy="955964"/>
          </a:xfrm>
        </p:spPr>
        <p:txBody>
          <a:bodyPr/>
          <a:lstStyle/>
          <a:p>
            <a:r>
              <a:rPr lang="be-BY" dirty="0" smtClean="0"/>
              <a:t>У. сухаверхаў «за родную беларусь»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02" y="297325"/>
            <a:ext cx="8008007" cy="5507730"/>
          </a:xfrm>
        </p:spPr>
      </p:pic>
    </p:spTree>
    <p:extLst>
      <p:ext uri="{BB962C8B-B14F-4D97-AF65-F5344CB8AC3E}">
        <p14:creationId xmlns:p14="http://schemas.microsoft.com/office/powerpoint/2010/main" val="6686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340" y="5527965"/>
            <a:ext cx="10353761" cy="817418"/>
          </a:xfrm>
        </p:spPr>
        <p:txBody>
          <a:bodyPr/>
          <a:lstStyle/>
          <a:p>
            <a:r>
              <a:rPr lang="be-BY" dirty="0" smtClean="0"/>
              <a:t>В. Волкаў «мінск. 3 ліпеня 1944 года»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40" y="378665"/>
            <a:ext cx="9725891" cy="5041254"/>
          </a:xfrm>
        </p:spPr>
      </p:pic>
    </p:spTree>
    <p:extLst>
      <p:ext uri="{BB962C8B-B14F-4D97-AF65-F5344CB8AC3E}">
        <p14:creationId xmlns:p14="http://schemas.microsoft.com/office/powerpoint/2010/main" val="16916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93" y="124691"/>
            <a:ext cx="11623964" cy="101138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i="1" dirty="0" err="1" smtClean="0"/>
              <a:t>Умовы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развіцця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беларускай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літаратуры</a:t>
            </a:r>
            <a:endParaRPr lang="ru-RU" sz="4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8001" y="1911927"/>
            <a:ext cx="11444656" cy="4378037"/>
          </a:xfrm>
        </p:spPr>
        <p:txBody>
          <a:bodyPr>
            <a:normAutofit fontScale="25000" lnSpcReduction="20000"/>
          </a:bodyPr>
          <a:lstStyle/>
          <a:p>
            <a:pPr algn="l"/>
            <a:endParaRPr lang="be-BY" dirty="0"/>
          </a:p>
          <a:p>
            <a:pPr algn="l"/>
            <a:endParaRPr lang="be-BY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12400" dirty="0"/>
              <a:t>1945 г. у складзе Саюза пісьменнікаў БССР  – 45 чалавек,  у 1950 – 120 чалавек (І. Мележ,  І. Шамякін, А. Макаёнак, Я. Брыль);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12400" dirty="0"/>
              <a:t>1947 г. пастанова аб рабоце Саюза пісьменнікаў, літаратурна-мастацкіх часопісаў, газеты «Літаратура і мастацтва» (патрабаванне ў сваёй творчай дзейнасці прынцыпу партыйнасці);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e-BY" sz="12400" dirty="0"/>
              <a:t>Рэпрэссіі ( У. Дубоўка, С. Грахоўскі і інш.)</a:t>
            </a:r>
          </a:p>
          <a:p>
            <a:pPr algn="l"/>
            <a:endParaRPr lang="be-BY" dirty="0"/>
          </a:p>
          <a:p>
            <a:pPr algn="l"/>
            <a:endParaRPr lang="be-BY" dirty="0" smtClean="0"/>
          </a:p>
          <a:p>
            <a:pPr algn="l"/>
            <a:endParaRPr lang="be-BY" dirty="0"/>
          </a:p>
          <a:p>
            <a:pPr algn="l"/>
            <a:r>
              <a:rPr lang="be-BY" dirty="0" smtClean="0"/>
              <a:t>   </a:t>
            </a:r>
          </a:p>
          <a:p>
            <a:pPr algn="l"/>
            <a:endParaRPr lang="be-BY" dirty="0"/>
          </a:p>
          <a:p>
            <a:pPr algn="l"/>
            <a:endParaRPr lang="be-BY" dirty="0" smtClean="0"/>
          </a:p>
          <a:p>
            <a:pPr algn="l"/>
            <a:endParaRPr lang="be-BY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1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6" y="5597236"/>
            <a:ext cx="11901054" cy="1371600"/>
          </a:xfrm>
        </p:spPr>
        <p:txBody>
          <a:bodyPr/>
          <a:lstStyle/>
          <a:p>
            <a:r>
              <a:rPr lang="be-BY" dirty="0" smtClean="0"/>
              <a:t>Манумент перамогі, 1954</a:t>
            </a:r>
            <a:br>
              <a:rPr lang="be-BY" dirty="0" smtClean="0"/>
            </a:br>
            <a:r>
              <a:rPr lang="be-BY" dirty="0" smtClean="0"/>
              <a:t>(архітэктары г. забагорскі, У. кароль)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0" y="298310"/>
            <a:ext cx="9420313" cy="5298926"/>
          </a:xfrm>
        </p:spPr>
      </p:pic>
    </p:spTree>
    <p:extLst>
      <p:ext uri="{BB962C8B-B14F-4D97-AF65-F5344CB8AC3E}">
        <p14:creationId xmlns:p14="http://schemas.microsoft.com/office/powerpoint/2010/main" val="7394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987" y="5611091"/>
            <a:ext cx="11596254" cy="1496292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Аўтары бронзавых гарэльефаў на мануменце перамогі – З. азгур, а. бембель, С. Селіханаў, А. Глебаў.</a:t>
            </a:r>
            <a:br>
              <a:rPr lang="be-BY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69" y="907611"/>
            <a:ext cx="4083972" cy="27398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658"/>
            <a:ext cx="3782290" cy="2515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58" y="2367340"/>
            <a:ext cx="3855676" cy="28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668" y="2590800"/>
            <a:ext cx="10353761" cy="1326321"/>
          </a:xfrm>
        </p:spPr>
        <p:txBody>
          <a:bodyPr/>
          <a:lstStyle/>
          <a:p>
            <a:r>
              <a:rPr lang="be-BY" dirty="0" smtClean="0"/>
              <a:t>ДЗЯКУЙ ЗА ЎВАГУ!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166254"/>
            <a:ext cx="10353761" cy="1326321"/>
          </a:xfrm>
        </p:spPr>
        <p:txBody>
          <a:bodyPr/>
          <a:lstStyle/>
          <a:p>
            <a:r>
              <a:rPr lang="be-BY" dirty="0" smtClean="0"/>
              <a:t>КУЗЬМА ЧОРНЫ (1900 – 1944)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59" y="1492575"/>
            <a:ext cx="3464240" cy="48499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0" y="1504157"/>
            <a:ext cx="3172691" cy="4838354"/>
          </a:xfrm>
        </p:spPr>
      </p:pic>
    </p:spTree>
    <p:extLst>
      <p:ext uri="{BB962C8B-B14F-4D97-AF65-F5344CB8AC3E}">
        <p14:creationId xmlns:p14="http://schemas.microsoft.com/office/powerpoint/2010/main" val="25515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96982"/>
            <a:ext cx="10353761" cy="1326321"/>
          </a:xfrm>
        </p:spPr>
        <p:txBody>
          <a:bodyPr/>
          <a:lstStyle/>
          <a:p>
            <a:r>
              <a:rPr lang="be-BY" dirty="0" smtClean="0"/>
              <a:t>Міхась лынькоў (1899 – 1975)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22" y="1371403"/>
            <a:ext cx="3436532" cy="51367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/>
          <a:stretch/>
        </p:blipFill>
        <p:spPr>
          <a:xfrm>
            <a:off x="6664036" y="1423302"/>
            <a:ext cx="3447684" cy="5084811"/>
          </a:xfrm>
        </p:spPr>
      </p:pic>
    </p:spTree>
    <p:extLst>
      <p:ext uri="{BB962C8B-B14F-4D97-AF65-F5344CB8AC3E}">
        <p14:creationId xmlns:p14="http://schemas.microsoft.com/office/powerpoint/2010/main" val="14384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80109"/>
            <a:ext cx="10353761" cy="1326321"/>
          </a:xfrm>
        </p:spPr>
        <p:txBody>
          <a:bodyPr/>
          <a:lstStyle/>
          <a:p>
            <a:r>
              <a:rPr lang="be-BY" dirty="0" smtClean="0"/>
              <a:t>Іван шамякін (1921 – 2004)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6" y="1426467"/>
            <a:ext cx="3213930" cy="502658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1426467"/>
            <a:ext cx="3449405" cy="5026584"/>
          </a:xfrm>
        </p:spPr>
      </p:pic>
    </p:spTree>
    <p:extLst>
      <p:ext uri="{BB962C8B-B14F-4D97-AF65-F5344CB8AC3E}">
        <p14:creationId xmlns:p14="http://schemas.microsoft.com/office/powerpoint/2010/main" val="34736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be-BY" dirty="0" smtClean="0"/>
              <a:t>Іван мележ (1921 – 1976)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4" y="1341065"/>
            <a:ext cx="5086505" cy="47401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71" y="1478721"/>
            <a:ext cx="3177850" cy="4464879"/>
          </a:xfrm>
        </p:spPr>
      </p:pic>
    </p:spTree>
    <p:extLst>
      <p:ext uri="{BB962C8B-B14F-4D97-AF65-F5344CB8AC3E}">
        <p14:creationId xmlns:p14="http://schemas.microsoft.com/office/powerpoint/2010/main" val="14156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be-BY" dirty="0" smtClean="0"/>
              <a:t>Якуб колас (1882 – 1956)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1326321"/>
            <a:ext cx="3325091" cy="43438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61" y="1306090"/>
            <a:ext cx="2991469" cy="44648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54" y="1320639"/>
            <a:ext cx="2866547" cy="44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522" y="0"/>
            <a:ext cx="10353761" cy="1326321"/>
          </a:xfrm>
        </p:spPr>
        <p:txBody>
          <a:bodyPr/>
          <a:lstStyle/>
          <a:p>
            <a:r>
              <a:rPr lang="be-BY" dirty="0" smtClean="0"/>
              <a:t>Аляксей кулакоўскі (1913 – 1986)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1326320"/>
            <a:ext cx="3699164" cy="479247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72712" y="5635083"/>
            <a:ext cx="2333288" cy="710299"/>
          </a:xfrm>
        </p:spPr>
        <p:txBody>
          <a:bodyPr/>
          <a:lstStyle/>
          <a:p>
            <a:pPr marL="0" indent="0" algn="ctr">
              <a:buNone/>
            </a:pPr>
            <a:r>
              <a:rPr lang="be-BY" b="1" dirty="0" smtClean="0"/>
              <a:t>«Гартаванне»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1472287"/>
            <a:ext cx="2343150" cy="40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be-BY" dirty="0" smtClean="0"/>
              <a:t>Макар паслядовіч (1906 – 1984)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7" y="1326321"/>
            <a:ext cx="3294783" cy="459073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0675" y="3446065"/>
            <a:ext cx="4730124" cy="11120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e-BY" sz="3600" b="1" dirty="0" smtClean="0"/>
              <a:t>«Цёплае дыханне»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052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113</TotalTime>
  <Words>402</Words>
  <Application>Microsoft Office PowerPoint</Application>
  <PresentationFormat>Широкоэкранный</PresentationFormat>
  <Paragraphs>57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Bookman Old Style</vt:lpstr>
      <vt:lpstr>Rockwell</vt:lpstr>
      <vt:lpstr>Damask</vt:lpstr>
      <vt:lpstr>Літаратура і мастацтва ў бсср у першае пасляваеннае дзесяцігоддзе</vt:lpstr>
      <vt:lpstr> Умовы развіцця беларускай літаратуры</vt:lpstr>
      <vt:lpstr>КУЗЬМА ЧОРНЫ (1900 – 1944) </vt:lpstr>
      <vt:lpstr>Міхась лынькоў (1899 – 1975)</vt:lpstr>
      <vt:lpstr>Іван шамякін (1921 – 2004)</vt:lpstr>
      <vt:lpstr>Іван мележ (1921 – 1976)</vt:lpstr>
      <vt:lpstr>Якуб колас (1882 – 1956)</vt:lpstr>
      <vt:lpstr>Аляксей кулакоўскі (1913 – 1986)</vt:lpstr>
      <vt:lpstr>Макар паслядовіч (1906 – 1984)</vt:lpstr>
      <vt:lpstr>Презентация PowerPoint</vt:lpstr>
      <vt:lpstr>тэатр</vt:lpstr>
      <vt:lpstr>Презентация PowerPoint</vt:lpstr>
      <vt:lpstr>Презентация PowerPoint</vt:lpstr>
      <vt:lpstr>музыка</vt:lpstr>
      <vt:lpstr>А. шыбнёў «Палонных вядуць»</vt:lpstr>
      <vt:lpstr>У. хрусталёў «Канстанцін заслонаў»</vt:lpstr>
      <vt:lpstr>Я. зайцаў «абарона брэсцкай крэпасці ў 1941 г.»</vt:lpstr>
      <vt:lpstr>У. сухаверхаў «за родную беларусь»</vt:lpstr>
      <vt:lpstr>В. Волкаў «мінск. 3 ліпеня 1944 года»</vt:lpstr>
      <vt:lpstr>Манумент перамогі, 1954 (архітэктары г. забагорскі, У. кароль)</vt:lpstr>
      <vt:lpstr>Аўтары бронзавых гарэльефаў на мануменце перамогі – З. азгур, а. бембель, С. Селіханаў, А. Глебаў. </vt:lpstr>
      <vt:lpstr>ДЗЯКУЙ ЗА ЎВАГУ!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Літаратура і мастацтва ў бсср у першае пасляваеннае дзесяцігоддзе</dc:title>
  <dc:creator>Масяня</dc:creator>
  <cp:lastModifiedBy>Масяня</cp:lastModifiedBy>
  <cp:revision>14</cp:revision>
  <dcterms:created xsi:type="dcterms:W3CDTF">2019-01-29T18:54:48Z</dcterms:created>
  <dcterms:modified xsi:type="dcterms:W3CDTF">2019-01-30T06:52:53Z</dcterms:modified>
</cp:coreProperties>
</file>