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1" r:id="rId3"/>
    <p:sldId id="288" r:id="rId4"/>
    <p:sldId id="289" r:id="rId5"/>
    <p:sldId id="271" r:id="rId6"/>
    <p:sldId id="272" r:id="rId7"/>
    <p:sldId id="273" r:id="rId8"/>
    <p:sldId id="274" r:id="rId9"/>
    <p:sldId id="275" r:id="rId10"/>
    <p:sldId id="276" r:id="rId11"/>
    <p:sldId id="295" r:id="rId12"/>
    <p:sldId id="296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2" r:id="rId21"/>
    <p:sldId id="297" r:id="rId22"/>
    <p:sldId id="298" r:id="rId23"/>
    <p:sldId id="291" r:id="rId24"/>
    <p:sldId id="285" r:id="rId25"/>
    <p:sldId id="286" r:id="rId26"/>
    <p:sldId id="287" r:id="rId27"/>
    <p:sldId id="293" r:id="rId28"/>
    <p:sldId id="294" r:id="rId29"/>
    <p:sldId id="270" r:id="rId30"/>
    <p:sldId id="262" r:id="rId31"/>
    <p:sldId id="26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043680"/>
          </a:xfrm>
        </p:spPr>
        <p:txBody>
          <a:bodyPr/>
          <a:lstStyle/>
          <a:p>
            <a:r>
              <a:rPr lang="ru-RU" b="1" dirty="0" smtClean="0"/>
              <a:t>ЧЕМУ БЫ ТЫ НИ УЧИЛСЯ, ТЫ УЧИШЬСЯ ДЛЯ СЕБЯ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        ПЕТРОНИЙ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5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ХАРАКТЕРИСТИКА ВКЛАДА ДЕЯТЕЛЯ</a:t>
            </a:r>
            <a:br>
              <a:rPr lang="ru-RU" b="1" dirty="0" smtClean="0"/>
            </a:br>
            <a:r>
              <a:rPr lang="ru-RU" b="1" dirty="0" smtClean="0"/>
              <a:t>            НАУКИ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      ПАВЕЛ</a:t>
            </a:r>
          </a:p>
          <a:p>
            <a:r>
              <a:rPr lang="ru-RU" sz="4400" b="1" dirty="0" smtClean="0"/>
              <a:t>       ИОСИФОВИЧ</a:t>
            </a:r>
          </a:p>
          <a:p>
            <a:r>
              <a:rPr lang="ru-RU" sz="4400" b="1" dirty="0" smtClean="0"/>
              <a:t>             СУХОЙ</a:t>
            </a:r>
          </a:p>
          <a:p>
            <a:endParaRPr lang="ru-RU" sz="4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89" y="1823033"/>
            <a:ext cx="4059045" cy="4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ОТРАЖЕНИЕ СОБЫТИЙ ИСТОРИИ БЕЛАРУСИ В ПРОИЗВЕДЕНИЯХ БЕЛОРУССКОГО ИСКУССТВА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МЕМОРИАЛЬНЫЙ КОМПЛЕКС БЫЛ ОТКРЫТ В 2004г. НА МЕСТЕ ОБОРОНИТЕЛЬНЫХ БОЁВ, ПРОХОДИВШИХ С 10 ПО 26 ИЮЛЯ 1941г. В СОСТАВ КОМПЛЕКСА ВХОДЯТ МЕМОРИАЛЬНАЯ ЧАСОВНЯ, МРАМОРНЫЙ ЗНАК, ПОСВЯЩЁННЫЙ СОЛДАТАМ И ОПОЛЧЕНЦАМ, ОБЕЛИСК НА БРАТСКОЙ МОГИЛЕ, ОБРАЗЦЫ БОЕВОЙ ТЕХНИКИ.</a:t>
            </a:r>
          </a:p>
          <a:p>
            <a:r>
              <a:rPr lang="ru-RU" b="1" dirty="0" smtClean="0"/>
              <a:t>2. ОПЫТ ОБОРОНЫ ЭТОГО ГОРОДА  В ДАЛЬНЕЙШЕМ БЫЛ ИСПОЛЬЗОВАН ПРИ ОБОРОНЕ СТАЛИНГРАДА, ПОЭТОМУ ЧАСТО ЭТОТ ГОРОД НАЗЫВАЮТ «ОТЦОМ СТАЛИНГРАДА». МНОГИЕ ИСТОРИКИ, ОПИРАЯСЬ НА НЕМЕЦКИЕ ДОКУМЕНТЫ, СЧИТАЮТ, ЧТО ЭТУ ОБОРОНУ СЛЕДУЮТ НАЗЫВАТЬ БИТВОЙ.</a:t>
            </a:r>
          </a:p>
          <a:p>
            <a:r>
              <a:rPr lang="ru-RU" b="1" dirty="0" smtClean="0"/>
              <a:t>3. ОБОРОНОЙ РУКОВОДИЛ ГЕНЕРАЛ – МАЙОР М. РОМАНОВ. В СРАЖЕНИИ ОТЛИЧИЛСЯ СТРЕЛКОВЫЙ ПОЛК ПОД КОМАНДОВАНИЕМ ПОЛКОВНИКА С. КУТЕПОВА. ЗА ОДИН ТОЛЬКО ДЕНЬ ЕГО БОЙЦЫ УНИЧТОЖИЛИ 39 ФАШИСТСКИХ ТАНКОВ. ЗДЕСЬ НАХОДИТСЯ МЕМОРИАЛЬНЫЙ ЗНАК В ЧЕСТЬ ПИСАТЕЛЯ  К. СИМОНОВА, БЛАГОДОРЯ КОТОРОМУ ИСТОРИЧЕСКИЕ СОБЫТИЯ ОБОРОНЫ ЭТОГО ГОРОДА СТАЛИ ШИРОКО ИЗВЕСТНЫ.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72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ОТРАЖЕНИЕ СОБЫТИЙ ИСТОРИИ БЕЛАРУСИ В ПРОИЗВЕДЕНИЯХ БЕЛОРУССКОГО ИСКУССТВА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 МЕМОРИАЛЬНЫЙ КОМПЛЕКС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              «БУЙНИЧСКОЕ ПОЛЕ»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14" y="3178098"/>
            <a:ext cx="8486079" cy="31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ХАРАКТЕРИСТИКА ВКЛАДА ДЕЯТЕЛЯ</a:t>
            </a:r>
            <a:br>
              <a:rPr lang="ru-RU" b="1" dirty="0" smtClean="0"/>
            </a:br>
            <a:r>
              <a:rPr lang="ru-RU" b="1" dirty="0" smtClean="0"/>
              <a:t>            КУЛЬТУРЫ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БЕЛОРУССКИЙ ХУДОЖНИК И КОМПОЗИТОР. УЧАСТНИК ВОССТАНИЯ 1830 – 1831гг.</a:t>
            </a:r>
          </a:p>
          <a:p>
            <a:r>
              <a:rPr lang="ru-RU" b="1" dirty="0" smtClean="0"/>
              <a:t>2. ПОСЛЕ ПОДАВЛЕНИЯ ВОССТАНИЯ ЭМИГРИРОВАЛ. ДРУЖИЛ С А. МИЦКЕВИЧЕМ. БЫЛ ДИРЕКТОРОМ ИТАЛЬЯНСКОЙ ОПЕРЫ В ПАРИЖЕ. АВТОР МНОГОЧИСЛЕННЫХ МУЗЫКАЛЬНЫХ ПРОИЗВЕДЕНИЙ – ПОЛОНЕЗОВ, ВАЛЬСОВ, УЧЕНИК Ф. ШОПЕНА.</a:t>
            </a:r>
          </a:p>
          <a:p>
            <a:r>
              <a:rPr lang="ru-RU" b="1" dirty="0" smtClean="0"/>
              <a:t>3. ПО ВОЗВРАЩЕНИИ НА РОДИНУ МНОГО ПУТЕШЕСТВОВАЛ ПО БЕЛАРУСИ, СДЕЛАЛ ОКОЛО 200 ЗАРИСОВОК АРХИТЕКТУРНЫХ И ИСТОРИЧЕСКИХ ПАМЯТНИКОВ, ГОРОДОВ И МЕСТЕЧЕК БАЛАРУСИ.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8269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ХАРАКТЕРИСТИКА ВКЛАДА ДЕЯТЕЛЯ</a:t>
            </a:r>
            <a:br>
              <a:rPr lang="ru-RU" b="1" dirty="0" smtClean="0"/>
            </a:br>
            <a:r>
              <a:rPr lang="ru-RU" b="1" dirty="0" smtClean="0"/>
              <a:t>            КУЛЬТУРЫ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628078"/>
            <a:ext cx="10058400" cy="424101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</a:t>
            </a:r>
          </a:p>
          <a:p>
            <a:pPr marL="0" indent="0">
              <a:buNone/>
            </a:pPr>
            <a:r>
              <a:rPr lang="ru-RU" sz="4400" b="1" dirty="0" smtClean="0"/>
              <a:t>  </a:t>
            </a:r>
          </a:p>
          <a:p>
            <a:pPr marL="0" indent="0">
              <a:buNone/>
            </a:pPr>
            <a:r>
              <a:rPr lang="ru-RU" sz="4400" b="1" dirty="0" smtClean="0"/>
              <a:t> НАПОЛЕОН</a:t>
            </a:r>
          </a:p>
          <a:p>
            <a:pPr marL="0" indent="0">
              <a:buNone/>
            </a:pPr>
            <a:r>
              <a:rPr lang="ru-RU" sz="4400" b="1" dirty="0" smtClean="0"/>
              <a:t>       ОРДА</a:t>
            </a:r>
          </a:p>
          <a:p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49" y="1862254"/>
            <a:ext cx="6036180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РАСКРЫТИЕ СОДЕРЖАНИЯ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НАПРАВЛЕНИЕ ОБЩЕСТВЕННО – ПОЛИТИЧЕСКОЙ МЫСЛИ, В КОТОРОМ СОЧЕТАЛИСЬ ОБЩЕДЕМОКРАТИЧЕСКИЕ ИДЕИ И ЗАДАЧИ ВОЗРОЖДЕНИЯ НАЦИОНАЛЬНОЙ КУЛЬТУРЫ И САМОСОЗНАНИЯ БЕЛОРУССКОГО НАРОДА.</a:t>
            </a:r>
          </a:p>
          <a:p>
            <a:r>
              <a:rPr lang="ru-RU" b="1" dirty="0" smtClean="0"/>
              <a:t>2. ПРИМЕРОМ ЭТОГО НАПРАВЛЕНИЯ СТАЛА ПОЛИТИКА БЕЛОРУСИЗАЦИИ.</a:t>
            </a:r>
          </a:p>
          <a:p>
            <a:r>
              <a:rPr lang="ru-RU" b="1" dirty="0" smtClean="0"/>
              <a:t>3. КОММУНИСТИЧЕСКОЙ ПАРТИЕЙ БЫЛ В 1920 – х гг. ПРИЗНАН АНТИСОВЕТСКОЙ ПОЛИТИКОЙ.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57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РАСКРЫТИЕ СОДЕРЖАНИЯ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/>
              <a:t> </a:t>
            </a:r>
          </a:p>
          <a:p>
            <a:pPr marL="0" indent="0">
              <a:buNone/>
            </a:pPr>
            <a:r>
              <a:rPr lang="ru-RU" sz="6000" b="1" dirty="0" smtClean="0"/>
              <a:t> НАЦИОНАЛ –</a:t>
            </a:r>
          </a:p>
          <a:p>
            <a:pPr marL="0" indent="0">
              <a:buNone/>
            </a:pPr>
            <a:r>
              <a:rPr lang="ru-RU" sz="6000" b="1" dirty="0" smtClean="0"/>
              <a:t> ДЕМОКРАТИЗМ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88" y="1871594"/>
            <a:ext cx="4992030" cy="4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ОТРАЖЕНИЕ СОБЫТИЙ ИСТОРИИ БЕЛАРУСИ В ПРОИЗВЕДЕНИЯХ БЕЛОРУССКОЙ ЛИТЕРАТУРЫ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ПЕРВЫЕ ДВЕ ЧАСТИ РОМАНА БЫЛИ ИЗДАНЫ В 1968г. В ПРОИЗВЕДЕНИИ РАСКРЫТ ПРОЦЕСС НАРАСТАНИЯ РЕВОЛЮЦИОННОЙ СИТУАЦИИ В БЕЛАРУСИ В 50 – 60 –х гг.</a:t>
            </a:r>
            <a:r>
              <a:rPr lang="en-US" b="1" dirty="0" smtClean="0"/>
              <a:t>XIX</a:t>
            </a:r>
            <a:r>
              <a:rPr lang="ru-RU" b="1" dirty="0" smtClean="0"/>
              <a:t> в.</a:t>
            </a:r>
          </a:p>
          <a:p>
            <a:r>
              <a:rPr lang="ru-RU" b="1" dirty="0" smtClean="0"/>
              <a:t>2. АВТОР СОЗДАЛ ОБРАЗЫ РУКОВОДИТЕЛЕЙ ВОССТАНИЯ. ПРОВЁЛ АНАЛИЗ СОБЫТИЙ ДАННОГО ПЕРИОДА, ВЛИЯНИЕ СОЦИАЛЬНО – ЭКОНОМИЧЕСКОГО ПОЛОЖЕНИЯ НА СУДЬБЫ БЕЛОРУССКОГО НАРОДА, НА ДАЛЬНЕЙШЕЕ РАЗВИТИЕ НАЦИИ.</a:t>
            </a:r>
          </a:p>
          <a:p>
            <a:r>
              <a:rPr lang="ru-RU" b="1" dirty="0" smtClean="0"/>
              <a:t>3. СВОЁ ВНИМАНИЕ ПИСАТЕЛЬ СКОНЦЕНТРИРОВАЛ НА СЛЕДУЮЩИХ ОСНОВНЫХ НАПАВЛЕНИЯХ: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ПРИХОД К ВОССТАНИЮ БЕЛОРУССКОГО И ПОЛЬСКОГО НАРОДА.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ПЕРЕРАСТАНИЕ СТИХИЙНЫХ ВЫСТУПЛЕНИЙ КРЕСТЬЯН В ОРГАНИЗОВАННУЮ БОРЬБУ.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ПОКАЗ ЖИЗНИ ЦАРСКИХ ЧИНОВНИКОВ.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57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ОТРАЖЕНИЕ СОБЫТИЙ ИСТОРИИ БЕЛАРУСИ В ПРОИЗВЕДЕНИЯХ БЕЛОРУССКОЙ ЛИТЕРАТУРЫ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  РОМАН</a:t>
            </a:r>
          </a:p>
          <a:p>
            <a:r>
              <a:rPr lang="ru-RU" sz="4800" b="1" dirty="0" smtClean="0"/>
              <a:t>  В. КОРОТКЕВИЧА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«КОЛОСЬЯ ПОД</a:t>
            </a:r>
          </a:p>
          <a:p>
            <a:r>
              <a:rPr lang="ru-RU" sz="4800" b="1" dirty="0" smtClean="0"/>
              <a:t>  СЕРПОМ ТВОИМ» </a:t>
            </a:r>
          </a:p>
          <a:p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12" y="1940312"/>
            <a:ext cx="3250087" cy="43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ХАРАКТЕРИСТИКА ДЕЯТЕЛЬНОСТИ ИСТОРИЧЕСКОЙ ЛИЧНОСТИ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ГОСУДАРСТВЕННЫЙ ДЕЯТЕЛЬ. ДОКТОР ЭКОНОМИЧЕСКИХ НАУК (1956), ДВАЖДЫ ГЕРОЙ СОЦИАЛИСТИЧЕСКОГО ТРУДА (1969, 1979), ЛАУРЕАТ ЛЕНИНСКОЙ ПРЕМИИ (1982) И ГОСУДАРСТВЕННОЙ ПРЕМИИ СССР (1984). УРОЖЕНЕЦ ГОМЕЛЬСКОЙ ОБЛАСТИ ВЕТКОВСКОГО РАЙОНА. ДИПЛОМАТ.</a:t>
            </a:r>
          </a:p>
          <a:p>
            <a:r>
              <a:rPr lang="ru-RU" b="1" dirty="0" smtClean="0"/>
              <a:t>2. ЕГО КАРЬЕРА НАЧИНАЕТСЯ В ГОДЫ ВЕЛИКОЙ ОТЕЧЕСТВЕННОЙ ВОЙНЫ. ОН ПРИНИМАЕТ АКТИВНОЕ УЧАСТИЕ В ПОДГОТОВКЕ И ПРОВЕДЕНИИ ЯЛТИНСКОЙ И ПОТСДАМСКОЙ КОНФЕРЕНЦИЙ.</a:t>
            </a:r>
          </a:p>
          <a:p>
            <a:r>
              <a:rPr lang="ru-RU" b="1" dirty="0" smtClean="0"/>
              <a:t>3. В 1945г. ОТ ИМЕНИ СССР ПОДПИСАЛ УСТАВ ООН НА КОНФЕРЕНЦИИ В САН – ФРАНЦИСКО. В 1946г. НАЗНАЧЕН ПОСТОЯННЫМ ПРЕДСТАВИТЕЛЕМ СССР В СОВЕТЕ БЕЗОПАСНОСТИ ООН. С 1957 – ПО1985гг. БЫЛ МИНИСТРОМ ИНОСТРАННЫХ ДЕЛ СССР. ДИПЛОМАТ, ПОЛУЧИЛ ШИРОКУЮ ИЗВЕСТНОСТЬ БЛАГОДОРЯ ПРОФЕССИОНАЛИЗМУ, УНИКАЛЬНОЙ ПАМЯТИ И МАСТЕРСТВУ.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72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532" y="1795346"/>
            <a:ext cx="9924584" cy="175074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                    КВЕСТ </a:t>
            </a:r>
            <a:br>
              <a:rPr lang="ru-RU" sz="6000" b="1" dirty="0" smtClean="0"/>
            </a:br>
            <a:r>
              <a:rPr lang="ru-RU" sz="6000" b="1" dirty="0" smtClean="0"/>
              <a:t>«ИСТОРИЯ УЧИТ И УДИВЛЯЕТ»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703" y="602166"/>
            <a:ext cx="10381785" cy="4059044"/>
          </a:xfrm>
        </p:spPr>
        <p:txBody>
          <a:bodyPr/>
          <a:lstStyle/>
          <a:p>
            <a:r>
              <a:rPr lang="ru-RU" b="1" dirty="0" smtClean="0"/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63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ХАРАКТЕРИСТИКА ДЕЯТЕЛЬНОСТИ ИСТОРИЧЕСКОЙ ЛИЧНОСТИ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</a:t>
            </a:r>
          </a:p>
          <a:p>
            <a:r>
              <a:rPr lang="ru-RU" sz="4000" b="1" dirty="0" smtClean="0"/>
              <a:t>  АНДРЕЙ</a:t>
            </a:r>
          </a:p>
          <a:p>
            <a:r>
              <a:rPr lang="ru-RU" sz="4000" b="1" dirty="0" smtClean="0"/>
              <a:t>  АНДРЕЕВИЧ</a:t>
            </a:r>
          </a:p>
          <a:p>
            <a:r>
              <a:rPr lang="ru-RU" sz="4000" b="1" dirty="0" smtClean="0"/>
              <a:t>  ГРОМЫКО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9" y="1845734"/>
            <a:ext cx="4248614" cy="44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ОТРАЖЕНИЕ СОБЫТИЙ ИСТОРИИ БЕЛАРУСИ В ПРОИЗВЕДЕНИЯХ БЕЛОРУССКОГО ИСКУССТВА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1. ХУДОЖНИК ТРУДИЛСЯ НАД ЭТОЙ КАРТИНОЙ 10 ЛЕТ – С 1945 ПО 1955г. ВО ВРЕМЯ РАБОТЫ НАД КАРТИНОЙ ХУДОЖНИК СДЕЛАЛ БОЛЕЕ 200 ЭСКИЗОВ, ЗАРИСОВОК, ПОРТРЕТОВ С НАТУРЫ. ГЕРОЯМИ ПРОИЗВЕДЕНИЯ СТАЛИ РОДНЫЕ, ДРУЗЬЯ И СОСЕДИ ХУДОЖНИКА, А ТАКЖЕ СОЛДАТЫ.</a:t>
            </a:r>
          </a:p>
          <a:p>
            <a:r>
              <a:rPr lang="ru-RU" b="1" dirty="0" smtClean="0"/>
              <a:t>2. САМО НАЗВАНИЕ ОТРАЖАЕТ ИЗОБРАЖЁННОЕ НА КАРТИНЕ ИСТОРИЧЕСКОЕ СОБЫТИЕ. СЕМЬЯ ХУДОЖНИКА ВО ВРЕМЯ ВОЙНЫ ЖИЛА В ОККУПИРОВАННОМ ГОРОДЕ И ИСПЫТАЛА НА СЕБЕ ВСЕ ТЯГОТЫ ВОЕННОГО ЛИХОЛЕТЬЯ. ПОЭТОМУ ХУДОЖНИК С ДОКУМЕНТАЛЬНОЙ ТОЧНОСТЬЮ ИЗОБРАЗИЛ РАЗРУШЕННЫЙ ГОРОД ТАКИМ, КАКИМ ОН БЫЛ В ИЮЛЕ 1944г.</a:t>
            </a:r>
          </a:p>
          <a:p>
            <a:r>
              <a:rPr lang="ru-RU" b="1" dirty="0" smtClean="0"/>
              <a:t>3. НА КАРТИНЕ ПОКАЗАН НАСТОЯЩИЙ НАРОДНЫЙ ПРАЗДНИК – ТРИУМФАЛЬНЫЙ ВХОД ВОЙСК КРАСНОЙ АРМИИ В ГОРОД. ОСВОБОДИТЕЛЕЙ ГОРОДА ЖИТЕЛИ ВСТРЕЧАЮТ С ЦВЕТАМИ. ТАНКИСТОВ ПРИВЕТСТВУЮТ И ВЗРОСЛЫЕ, И ДЕТИ. ДЕНЬ, СОБЫТИЯ КОТОРОГО ИЗОБРАЖЕНЫ НА КАРТИНЕ ЯВЛЯЮТСЯ СИМВОЛОМ ПОБЕДЫ БЕЛОРУССКОГО НАРОДА В ВЕЛИКОЙ ОТЕЧЕСТВЕННОЙ ВОЙНЕ.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639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ОТРАЖЕНИЕ СОБЫТИЙ ИСТОРИИ БЕЛАРУСИ В ПРОИЗВЕДЕНИЯХ БЕЛОРУССКОГО ИСКУССТВА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  </a:t>
            </a:r>
          </a:p>
          <a:p>
            <a:pPr marL="0" indent="0">
              <a:buNone/>
            </a:pPr>
            <a:r>
              <a:rPr lang="ru-RU" sz="4000" b="1" dirty="0" smtClean="0"/>
              <a:t>КАРТИНА В. ВОЛКОВА</a:t>
            </a:r>
          </a:p>
          <a:p>
            <a:r>
              <a:rPr lang="ru-RU" sz="4000" b="1" dirty="0" smtClean="0"/>
              <a:t>«МИНСК.</a:t>
            </a:r>
          </a:p>
          <a:p>
            <a:r>
              <a:rPr lang="ru-RU" sz="4000" b="1" dirty="0" smtClean="0"/>
              <a:t> 3 ИЮЛЯ 1944 ГОДА»</a:t>
            </a:r>
          </a:p>
          <a:p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4" y="1845734"/>
            <a:ext cx="5497552" cy="42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ХАРАКТЕРИСТИКА ДЕЯТЕЛЬНОСТИ ИСТОРИЧЕСКОЙ ЛИЧНОСТИ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1.БЕЛОРУССКИЙ РЕВОЛЮЦИОНЕР – ДЕМОКРАТ. СЧИТАЕТСЯ ОДНИМ ИЗ ОСНОВОПОЛОЖНИКОВ ИДЕИ БЕЛОРУССКОЙ ГОСУДАРСТВЕННОСТИ. ОДИН ИЗ САМЫХ ИЗВЕСТНЫХ ПРЕДСТАВИТЕЛЕЙ БЕЛОРУССКОЙ НАЦИИ В МИРЕ.</a:t>
            </a:r>
          </a:p>
          <a:p>
            <a:r>
              <a:rPr lang="ru-RU" b="1" dirty="0" smtClean="0"/>
              <a:t>2. ОБОСНОВАЛ ПРОГРАММУ БОРЬБЫ ЗА ПОЛИТИЧЕСКОЕ И ДУХОВНОЕ ОСВОБОЖДЕНИЕ БЕЛОРУССКОГО НАРОДА, ВЫДВИНУЛ ИДЕЮ СОЗДАНИЯ ДЕМОКРАТИЧЕСКОГО НАРОДНОГО ГОСУДАРСТВА.</a:t>
            </a:r>
          </a:p>
          <a:p>
            <a:r>
              <a:rPr lang="ru-RU" b="1" dirty="0" smtClean="0"/>
              <a:t>3. ИЗДАЛ ВМЕСТЕ СО СВОИМИ СТОРОННИКАМИ ПЕРВУЮ В БЕЛАРУСИ РЕВОЛЮЦИОННО – ДЕМОКРАТИЧЕСКУЮ ГАЗЕТУ «МУЖИЦКУЮ ПРАВДУ». ОДИН ИЗ РУКОВОДИТЕЛЕЙ ВОССТАНИЯ 1863 – 1864гг. В ПОЛЬШЕ, БЕЛАРУСИ И ЛИТВЕ.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45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ХАРАКТЕРИСТИКА ДЕЯТЕЛЬНОСТИ ИСТОРИЧЕСКОЙ ЛИЧНОСТИ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712" y="1845734"/>
            <a:ext cx="1058696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КАСТУСЬ </a:t>
            </a:r>
          </a:p>
          <a:p>
            <a:pPr marL="0" indent="0">
              <a:buNone/>
            </a:pPr>
            <a:r>
              <a:rPr lang="ru-RU" sz="6000" b="1" dirty="0" smtClean="0"/>
              <a:t>КАЛИНОВСКИЙ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936167" cy="45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РАСКРЫТИЕ СОДЕРЖАНИЯ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РЕЛИГИОЗНО – ПОЛИТИЧЕСКИЕ ОРГАНИЗАЦИИ ПРАВОСЛАВНОГО НАСЕЛЕНИЯ.</a:t>
            </a:r>
          </a:p>
          <a:p>
            <a:r>
              <a:rPr lang="ru-RU" b="1" dirty="0" smtClean="0"/>
              <a:t>2. В НИХ ВХОДИЛО ПРЕИМУЩЕСТВЕННО МЕЩАНСКОЕ НАСЕЛЕНИЕ ВКЛ.</a:t>
            </a:r>
          </a:p>
          <a:p>
            <a:r>
              <a:rPr lang="ru-RU" b="1" dirty="0" smtClean="0"/>
              <a:t>3. ВОЗНИКЛИ В КОНЦЕ </a:t>
            </a:r>
            <a:r>
              <a:rPr lang="en-US" b="1" dirty="0" smtClean="0"/>
              <a:t>XVI -</a:t>
            </a:r>
            <a:r>
              <a:rPr lang="ru-RU" b="1" dirty="0" smtClean="0"/>
              <a:t> НАЧАЛЕ</a:t>
            </a:r>
            <a:r>
              <a:rPr lang="en-US" b="1" dirty="0" smtClean="0"/>
              <a:t> XVII</a:t>
            </a:r>
            <a:r>
              <a:rPr lang="ru-RU" b="1" dirty="0" smtClean="0"/>
              <a:t>вв. ЗАНИМАЛИСЬ ПРОСВЕЩЕНИЕМ И КНИГОИЗДАНИЕМ НА ЦЕРКОВНОСЛАВЯНСКОМ И СТАРОБЕЛОРУССКОМ ЯЗЫКАХ. БЫЛИ ОСНОВАНЫ В ВИЛЬНО, БЕРЕСТЬЕ И  МОГИЛЁВЕ. БЛАГОДАРЯ ЭТИМ ОРГАНИЗАЦИЯМ  СТРОИЛИСЬ ЦЕРКВИ, МОНАСТЫРИ, ШКОЛЫ, БОЛЬНИЦЫ И ТИПОГРАФИИ.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25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РАСКРЫТИЕ СОДЕРЖАНИЯ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0034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  </a:t>
            </a:r>
          </a:p>
          <a:p>
            <a:pPr marL="0" indent="0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БРАТСТВА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95" y="1972572"/>
            <a:ext cx="5374888" cy="38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ОТРАЖЕНИЕ СОБЫТИЙ ИСТОРИИ БЕЛАРУСИ В ПРОИЗВЕДЕНИЯХ БЕЛОРУССКОЙ ЛИТЕРАТУРЫ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1. ЭТОТ ПИСАТЕЛЬ РАБОТАЕТ В ХУДОЖЕСТВЕННО – ДОКУМЕНТАЛЬНОМ ЖАНРЕ. КНИГИ ОСНОВАНЫ НА ИНТЕРЬВЬЮ С ЛЮДЬМИ, ПЕРЕЖИВШИМИ ТО ИЛИ ИНОЕ СЛОЖНОЕ СОБЫТИЕ. КНИГИ АВТОРА ПЕРЕВЕДЕНЫ НА 28 ИНОСТРАННЫХ ЯЗЫКОВ. ПИСАТЕЛЬ ЯВЛЯЕТСЯ ЛАУРЕАТОМ СВЫШЕ 10 ИНОСТРАННЫХ ЛИТЕРАТУРНЫХ ПРЕМИЙ И НАГРАД.</a:t>
            </a:r>
          </a:p>
          <a:p>
            <a:r>
              <a:rPr lang="ru-RU" b="1" dirty="0" smtClean="0"/>
              <a:t>2. В 2015г. ПИСАТЕЛЬ СТАЛ ЛАУРЕАТОМ НОБЕЛЕВСКОЙ ПРЕМИИ ПО ЛИТЕРАТУРЕ.</a:t>
            </a:r>
          </a:p>
          <a:p>
            <a:r>
              <a:rPr lang="ru-RU" b="1" dirty="0" smtClean="0"/>
              <a:t>3. ПЕРВАЯ КНИГА «Я УЕХАЛ ИЗ ДЕРЕВНИ» - СОБРАНИЕ МОНОЛОГОВ ЖИТЕЛЕЙ, ПЕРЕЕХОВШИХ В ГОРОД. В 1983г. ОПУБЛИКОВАНА КНИГА «У ВОЙНЫ НЕ ЖЕНСКОЕ ЛИЦО». ЭТО ДОКУМЕНТАЛЬНАЯ ПОВЕСТЬ, ОСНОВАННАЯ НА ИНТЕРВЬЮ С ЖЕНЩИНАМИ, УЧАСТВОВАВШИМИ В ВЕЛИКОЙ ОТЕЧЕСТВЕННОЙ ВОЙНЕ. В КНИГЕ «ПОСЛЕДНИЕ СВИДЕТЕЛИ: КНИГА НЕДЕТСКИХ РАССКАЗОВ»(1985) ИСПОЛЬЗОВАНЫ ВОСПОМИНАНИЯ ДЕТЕЙ, КОТОРЫМ ВО ВРЕМЯ ВОЙНЫ БЫЛО ОТ 6 ДО 12 ЛЕТ. ЕЩЁ ОДНА КНИГА «ЦИНКОВЫЕ МАЛЬЧИКИ»(1989) ПОСВЯЩЕНА СОБЫТИЯМ ВОЙНЫ В АФГАНИСТАНЕ. КНИГА «ЧЕРНОБЫЛЬСКАЯ МОЛИТВА»(1997) НАПИСАНА НА ОСНОВЕ БЕСЕД СО СВИДЕТЕЛЯМИ ЧЕРНОБЫЛЬСКОЙ КАТАСТРОФЫ: ЛИКВИДАТОРАМИ, ЧЛЕНАМИ СЕМЕЙ ПОГИБШИХ ПОЖАРНЫХ, ПЕРЕСЕЛЁННЫМИ ЖИТЕЛЯМИ.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874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/>
              <a:t>ОТРАЖЕНИЕ </a:t>
            </a:r>
            <a:r>
              <a:rPr lang="ru-RU" sz="4000" b="1" dirty="0" smtClean="0"/>
              <a:t>СОБЫТИЙ ИСТОРИИ БЕЛАРУСИ В ПРОИЗВЕДЕНИЯХ БЕЛОРУССКОЙ ЛИТЕРАТУРЫ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3" y="1845734"/>
            <a:ext cx="1085459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/>
              <a:t> </a:t>
            </a:r>
          </a:p>
          <a:p>
            <a:pPr marL="0" indent="0">
              <a:buNone/>
            </a:pPr>
            <a:r>
              <a:rPr lang="ru-RU" sz="6000" b="1" dirty="0" smtClean="0"/>
              <a:t> СВЕТЛАНА </a:t>
            </a:r>
          </a:p>
          <a:p>
            <a:pPr marL="0" indent="0">
              <a:buNone/>
            </a:pPr>
            <a:r>
              <a:rPr lang="ru-RU" sz="6000" b="1" dirty="0" smtClean="0"/>
              <a:t>АЛЕКСИЕВИЧ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51" y="1845734"/>
            <a:ext cx="5921298" cy="44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      УДИВИТЕЛЬНАЯ ВЕЩЬ – 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        ЭКЗАМЕН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614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РАСКРЫТИЕ СОДЕРЖАНИЯ   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1. СИСТЕМА ОТНОШЕНИЙ, КОТОРАЯ УСТАНОВИЛАСЬ В СССР В 1920 – 1930 –е гг.</a:t>
            </a:r>
          </a:p>
          <a:p>
            <a:r>
              <a:rPr lang="ru-RU" sz="3600" b="1" dirty="0" smtClean="0"/>
              <a:t>2. ХАРАКТЕРИЗОВАЛАСЬ ПОЛНЫМ КОНТРОЛЕМ ГОСУДАРСТВА НАД ЖИЗНЬЮ ОБЩЕСТВА.</a:t>
            </a:r>
          </a:p>
          <a:p>
            <a:r>
              <a:rPr lang="ru-RU" sz="3600" b="1" dirty="0" smtClean="0"/>
              <a:t>3. ХАРАКТЕРИЗОВАЛАСЬ ГОСУДАРСТВЕННОЙ СОБСТВЕННОСТЬЮ НА СРЕДСТВА ПРОИЗВОДСТВА И ГОСПОДСТВОМ МАРКСИСТКО – ЛЕНИНСКОЙ ИДЕОЛОГИИ.</a:t>
            </a:r>
          </a:p>
        </p:txBody>
      </p:sp>
    </p:spTree>
    <p:extLst>
      <p:ext uri="{BB962C8B-B14F-4D97-AF65-F5344CB8AC3E}">
        <p14:creationId xmlns:p14="http://schemas.microsoft.com/office/powerpoint/2010/main" val="946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УДИВИТЕЛЬНАЯ ВЕЩЬ – ЭКЗАМЕН.</a:t>
            </a:r>
          </a:p>
          <a:p>
            <a:endParaRPr lang="ru-RU" sz="4800" dirty="0" smtClean="0"/>
          </a:p>
          <a:p>
            <a:r>
              <a:rPr lang="ru-RU" sz="4800" dirty="0" smtClean="0"/>
              <a:t>  ОДНИХ ОН УДИВЛЯЕТ ВОПРОСАМИ,    ДРУГИХ ОТВЕТАМИ.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6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185036"/>
          </a:xfrm>
        </p:spPr>
        <p:txBody>
          <a:bodyPr/>
          <a:lstStyle/>
          <a:p>
            <a:r>
              <a:rPr lang="ru-RU" b="1" dirty="0" smtClean="0"/>
              <a:t>НЕ ДЛЯ ШКОЛЫ, А ДЛЯ ЖИЗНИ МЫ УЧИМСЯ…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РАСКРЫТИЕ СОДЕРЖАНИЯ   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СОВЕТСКАЯ</a:t>
            </a:r>
          </a:p>
          <a:p>
            <a:pPr marL="0" indent="0">
              <a:buNone/>
            </a:pPr>
            <a:r>
              <a:rPr lang="ru-RU" sz="6000" b="1" dirty="0" smtClean="0"/>
              <a:t> ОБЩЕСТВЕННО – </a:t>
            </a:r>
          </a:p>
          <a:p>
            <a:r>
              <a:rPr lang="ru-RU" sz="6000" b="1" dirty="0" smtClean="0"/>
              <a:t>ПОЛИТИЧЕСКАЯ </a:t>
            </a:r>
          </a:p>
          <a:p>
            <a:r>
              <a:rPr lang="ru-RU" sz="6000" b="1" dirty="0" smtClean="0"/>
              <a:t>СИСТЕМА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29" y="1737361"/>
            <a:ext cx="4884234" cy="45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ХАРАКТЕРИСТИКА ВКЛАДА ДЕЯТЕЛЯ КУЛЬТУРЫ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1.УРОЖЕНЕЦ ВИТЕБЩИНЫ. НАРОДНЫЙ ХУДОЖНИК БССР И СССР. ЗАСЛУЖЕННЫЙ ДЕЯТЕЛЬ ИСКУССТВ БЕЛАРУСИ. АКАДЕМИК РОССИЙСКОЙ АКАДЕМИИ ИСКУССТВ И НАЦИОНАЛЬНОЙ АКАДЕМИИ НАУК БЕЛАРУСИ.</a:t>
            </a:r>
          </a:p>
          <a:p>
            <a:r>
              <a:rPr lang="ru-RU" sz="2400" b="1" dirty="0" smtClean="0"/>
              <a:t>2. УЧАСТНИК ВЕЛИКОЙ ОТЕЧЕСТВЕННОЙ ВОЙНЫ, УЗНИК ФАШИСТСКИХ КОНЦЛАГЕРЕЙ.</a:t>
            </a:r>
          </a:p>
          <a:p>
            <a:r>
              <a:rPr lang="ru-RU" sz="2400" b="1" dirty="0" smtClean="0"/>
              <a:t>3. АВТОР ИЗВЕСТНОЙ СЕРИИ КАРТИН, ПОСВЯЩЁННЫХ ПАРТИЗАНСКОМУ ДВИЖЕНИЮ В БССР. НАГРАЖДЁН ОРДЕНОМ  Ф. СКОРИНЫ, МЕДАЛЬЮ ГЕРОЙ БЕЛАРУСИ. ЦИКЛЫ ЕГО КАРТИН « ЦИФРЫ НА СЕРДЦЕ», « БЕЛАРУСЬ ПАРТИЗАНСКАЯ», « ЧЁРНАЯ БЫЛЬ», «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ВЕК».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05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ХАРАКТЕРИСТИКА ВКЛАДА ДЕЯТЕЛЯ КУЛЬТУРЫ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МИХАИЛ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АНДРЕЕВИЧ</a:t>
            </a:r>
          </a:p>
          <a:p>
            <a:r>
              <a:rPr lang="ru-RU" sz="4400" b="1" dirty="0" smtClean="0"/>
              <a:t>       САВИЦКИЙ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6" y="1835479"/>
            <a:ext cx="3568390" cy="44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РАСКРЫТИЕ СОДЕРЖАНИЯ   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ПОЛИТИКА, КОТОРАЯ ОСУЩЕСТВЛЯЛАСЬ В ГОДЫ ГРАЖДАНСКОЙ ВОЙНЫ.</a:t>
            </a:r>
          </a:p>
          <a:p>
            <a:r>
              <a:rPr lang="ru-RU" sz="3200" b="1" dirty="0" smtClean="0"/>
              <a:t>2. БЫЛА СВЯЗАНА С ОТМЕНОЙ ЧАСТНОЙ ТОРГОВЛИ, ОГРАНИЧЕНИЕМ ТОВАРНО – ДЕНЕЖНЫХ ОТНОШЕНИЙ.</a:t>
            </a:r>
          </a:p>
          <a:p>
            <a:r>
              <a:rPr lang="ru-RU" sz="3200" b="1" dirty="0" smtClean="0"/>
              <a:t>3. БЫЛА СВЯЗАНА С НАЦИОНАЛИЗАЦИЕЙ ПРОМЫШЛЕННОСТИ И ВВЕДЕНИЕМ ПРОДРАЗВЁРСТКИ.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681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РАСКРЫТИЕ СОДЕРЖАНИЯ      ИСТОРИЧЕСКИХ ПОНЯТИЙ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  «ВОЕННЫЙ КОММУНИЗМ»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10" y="2743200"/>
            <a:ext cx="7036420" cy="35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ХАРАКТЕРИСТИКА ВКЛАДА ДЕЯТЕЛЯ</a:t>
            </a:r>
            <a:br>
              <a:rPr lang="ru-RU" b="1" dirty="0" smtClean="0"/>
            </a:br>
            <a:r>
              <a:rPr lang="ru-RU" b="1" dirty="0" smtClean="0"/>
              <a:t>            НАУКИ В ЕЁ РАЗВИТИЕ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АВИАКОНСТРУКТОР, ДОКТОР ТЕХНИЧЕСКИХ НАУК, ДВАЖДЫ ГЕРОЙ СОЦИАЛИСТИЧЕСКОГО ТРУДА. ОДИН ИЗ СОЗДАТЕЛЕЙ РЕАКТИВНОЙ СВЕРХЗВУКОВОЙ АВИАЦИИ.</a:t>
            </a:r>
          </a:p>
          <a:p>
            <a:r>
              <a:rPr lang="ru-RU" b="1" dirty="0" smtClean="0"/>
              <a:t>2. УРОЖЕНЕЦ г. ГЛУБОКОЕ ВИТЕБСКОЙ ОБЛАСТИ. САМОЛЁТЫ С МАРКОЙ  «СУ» ЗАНИМАЮТ ПОЧЁТНОЕ МЕСТО В ИСТОРИИ МИРОВОГО САМОЛЁТОСТРОЕНИЯ.</a:t>
            </a:r>
          </a:p>
          <a:p>
            <a:r>
              <a:rPr lang="ru-RU" b="1" dirty="0" smtClean="0"/>
              <a:t>3. САМОСТОЯТЕЛЬНАЯ ПРОФЕССИОНАЛЬНАЯ ДЕЯТЕЛЬНОСТЬ НАЧИНАЕТСЯ СО ВТОРОЙ ПОЛОВИНЫ 1920 –х гг. ПОД ЕГО РУКОВОДСТВОМ БЫЛИ СПРОЕКТИРОВАНЫ ИСТРЕБИТЕЛИ. НА ЕГО САМОЛЁТАХ БЫЛИ УСТАНОВЛЕНЫ ЧЕТЫРЕ РЕКОРДА СКОРОСТИ И ВЫСОТЫ. ИМЕНЕМ АВИАКОНСТРУКТОРА НАЗВАН ГОМЕЛЬСКИЙ ТЕХНОЛОГИЧЕСКИЙ УНИВЕРСИТЕТ.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2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588</TotalTime>
  <Words>1455</Words>
  <Application>Microsoft Office PowerPoint</Application>
  <PresentationFormat>Широкоэкранный</PresentationFormat>
  <Paragraphs>119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Ретро</vt:lpstr>
      <vt:lpstr>ЧЕМУ БЫ ТЫ НИ УЧИЛСЯ, ТЫ УЧИШЬСЯ ДЛЯ СЕБЯ                                              ПЕТРОНИЙ</vt:lpstr>
      <vt:lpstr>                    КВЕСТ  «ИСТОРИЯ УЧИТ И УДИВЛЯЕТ»</vt:lpstr>
      <vt:lpstr>      РАСКРЫТИЕ СОДЕРЖАНИЯ      ИСТОРИЧЕСКИХ ПОНЯТИЙ</vt:lpstr>
      <vt:lpstr>      РАСКРЫТИЕ СОДЕРЖАНИЯ      ИСТОРИЧЕСКИХ ПОНЯТИЙ</vt:lpstr>
      <vt:lpstr>     ХАРАКТЕРИСТИКА ВКЛАДА ДЕЯТЕЛЯ КУЛЬТУРЫ В ЕЁ РАЗВИТИЕ</vt:lpstr>
      <vt:lpstr>     ХАРАКТЕРИСТИКА ВКЛАДА ДЕЯТЕЛЯ КУЛЬТУРЫ В ЕЁ РАЗВИТИЕ</vt:lpstr>
      <vt:lpstr>      РАСКРЫТИЕ СОДЕРЖАНИЯ      ИСТОРИЧЕСКИХ ПОНЯТИЙ</vt:lpstr>
      <vt:lpstr>      РАСКРЫТИЕ СОДЕРЖАНИЯ      ИСТОРИЧЕСКИХ ПОНЯТИЙ</vt:lpstr>
      <vt:lpstr>   ХАРАКТЕРИСТИКА ВКЛАДА ДЕЯТЕЛЯ             НАУКИ В ЕЁ РАЗВИТИЕ</vt:lpstr>
      <vt:lpstr>   ХАРАКТЕРИСТИКА ВКЛАДА ДЕЯТЕЛЯ             НАУКИ В ЕЁ РАЗВИТИЕ</vt:lpstr>
      <vt:lpstr>ОТРАЖЕНИЕ СОБЫТИЙ ИСТОРИИ БЕЛАРУСИ В ПРОИЗВЕДЕНИЯХ БЕЛОРУССКОГО ИСКУССТВА</vt:lpstr>
      <vt:lpstr>ОТРАЖЕНИЕ СОБЫТИЙ ИСТОРИИ БЕЛАРУСИ В ПРОИЗВЕДЕНИЯХ БЕЛОРУССКОГО ИСКУССТВА</vt:lpstr>
      <vt:lpstr>   ХАРАКТЕРИСТИКА ВКЛАДА ДЕЯТЕЛЯ             КУЛЬТУРЫ В ЕЁ РАЗВИТИЕ</vt:lpstr>
      <vt:lpstr>   ХАРАКТЕРИСТИКА ВКЛАДА ДЕЯТЕЛЯ             КУЛЬТУРЫ В ЕЁ РАЗВИТИЕ</vt:lpstr>
      <vt:lpstr>         РАСКРЫТИЕ СОДЕРЖАНИЯ   ИСТОРИЧЕСКИХ ПОНЯТИЙ</vt:lpstr>
      <vt:lpstr>         РАСКРЫТИЕ СОДЕРЖАНИЯ   ИСТОРИЧЕСКИХ ПОНЯТИЙ</vt:lpstr>
      <vt:lpstr>ОТРАЖЕНИЕ СОБЫТИЙ ИСТОРИИ БЕЛАРУСИ В ПРОИЗВЕДЕНИЯХ БЕЛОРУССКОЙ ЛИТЕРАТУРЫ</vt:lpstr>
      <vt:lpstr>ОТРАЖЕНИЕ СОБЫТИЙ ИСТОРИИ БЕЛАРУСИ В ПРОИЗВЕДЕНИЯХ БЕЛОРУССКОЙ ЛИТЕРАТУРЫ</vt:lpstr>
      <vt:lpstr>ХАРАКТЕРИСТИКА ДЕЯТЕЛЬНОСТИ ИСТОРИЧЕСКОЙ ЛИЧНОСТИ</vt:lpstr>
      <vt:lpstr>ХАРАКТЕРИСТИКА ДЕЯТЕЛЬНОСТИ ИСТОРИЧЕСКОЙ ЛИЧНОСТИ</vt:lpstr>
      <vt:lpstr>ОТРАЖЕНИЕ СОБЫТИЙ ИСТОРИИ БЕЛАРУСИ В ПРОИЗВЕДЕНИЯХ БЕЛОРУССКОГО ИСКУССТВА</vt:lpstr>
      <vt:lpstr>ОТРАЖЕНИЕ СОБЫТИЙ ИСТОРИИ БЕЛАРУСИ В ПРОИЗВЕДЕНИЯХ БЕЛОРУССКОГО ИСКУССТВА</vt:lpstr>
      <vt:lpstr>    ХАРАКТЕРИСТИКА ДЕЯТЕЛЬНОСТИ ИСТОРИЧЕСКОЙ ЛИЧНОСТИ</vt:lpstr>
      <vt:lpstr>    ХАРАКТЕРИСТИКА ДЕЯТЕЛЬНОСТИ ИСТОРИЧЕСКОЙ ЛИЧНОСТИ</vt:lpstr>
      <vt:lpstr>         РАСКРЫТИЕ СОДЕРЖАНИЯ   ИСТОРИЧЕСКИХ ПОНЯТИЙ</vt:lpstr>
      <vt:lpstr>         РАСКРЫТИЕ СОДЕРЖАНИЯ   ИСТОРИЧЕСКИХ ПОНЯТИЙ</vt:lpstr>
      <vt:lpstr>ОТРАЖЕНИЕ СОБЫТИЙ ИСТОРИИ БЕЛАРУСИ В ПРОИЗВЕДЕНИЯХ БЕЛОРУССКОЙ ЛИТЕРАТУРЫ</vt:lpstr>
      <vt:lpstr>ОТРАЖЕНИЕ СОБЫТИЙ ИСТОРИИ БЕЛАРУСИ В ПРОИЗВЕДЕНИЯХ БЕЛОРУССКОЙ ЛИТЕРАТУРЫ</vt:lpstr>
      <vt:lpstr>Презентация PowerPoint</vt:lpstr>
      <vt:lpstr>Презентация PowerPoint</vt:lpstr>
      <vt:lpstr>НЕ ДЛЯ ШКОЛЫ, А ДЛЯ ЖИЗНИ МЫ УЧИМСЯ…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НА УРОКАХ ИСТОРИИ И ОБЩЕСТВОВЕДЕНИЯ</dc:title>
  <dc:creator>Мария Михайловна</dc:creator>
  <cp:lastModifiedBy>Мария Михайловна</cp:lastModifiedBy>
  <cp:revision>105</cp:revision>
  <dcterms:created xsi:type="dcterms:W3CDTF">2019-03-20T10:31:21Z</dcterms:created>
  <dcterms:modified xsi:type="dcterms:W3CDTF">2019-04-05T18:07:25Z</dcterms:modified>
</cp:coreProperties>
</file>