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30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349956"/>
            <a:ext cx="8676222" cy="3200400"/>
          </a:xfrm>
        </p:spPr>
        <p:txBody>
          <a:bodyPr/>
          <a:lstStyle/>
          <a:p>
            <a:r>
              <a:rPr lang="ru-RU" dirty="0" smtClean="0"/>
              <a:t>Индустриализация в </a:t>
            </a:r>
            <a:r>
              <a:rPr lang="ru-RU" dirty="0" err="1" smtClean="0"/>
              <a:t>бсср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6024" y="6040284"/>
            <a:ext cx="8676222" cy="1905000"/>
          </a:xfrm>
        </p:spPr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Мирошкина</a:t>
            </a:r>
            <a:r>
              <a:rPr lang="ru-RU" dirty="0" smtClean="0"/>
              <a:t> Ю.</a:t>
            </a:r>
            <a:br>
              <a:rPr lang="ru-RU" dirty="0" smtClean="0"/>
            </a:br>
            <a:r>
              <a:rPr lang="ru-RU" dirty="0" smtClean="0"/>
              <a:t>10 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06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190" y="2466474"/>
            <a:ext cx="7002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СПАСИБО ЗА ВНИМАНИЕ!))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58979" y="1624263"/>
            <a:ext cx="6196263" cy="380197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Индустриализация – это процесс создания крупного машинного производства и высокопроизводительной техники. В БССР проводилась в 1920 – 30-х годах. Курс на индустриализацию был взят в декабре 1925 г. на ХIV съезде ВКП(б).</a:t>
            </a:r>
          </a:p>
        </p:txBody>
      </p:sp>
    </p:spTree>
    <p:extLst>
      <p:ext uri="{BB962C8B-B14F-4D97-AF65-F5344CB8AC3E}">
        <p14:creationId xmlns:p14="http://schemas.microsoft.com/office/powerpoint/2010/main" val="4238073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53" y="228599"/>
            <a:ext cx="43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Предпосылки индустриализации: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2883" y="1323473"/>
            <a:ext cx="8722895" cy="52337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1) Для высокоэффективного внутреннего развития и обеспечения обороноспособности необходимо было превратить страну из преимущественно аграрной, крестьянской в индустриально-аграрную.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2) Индустриализация была направлена на преодоление отсталости Беларуси от промышленно-развитых регионов СССР, так как на ее территории преобладали перерабатывающие сельскохозяйственные предприятия и предприятия легкой промышленности, построенные до 1900 года. Тяжелой промышленности не было вообще.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3) В республике практически отсутствовали инженерно-технические работники, низкой была квалификация рабочих. В 1927 г. в БССР было только 82 инженера с высшим образованием. Все это препятствовало развитию народного хозяйства республики.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4) Индустриализация должна была способствовать оттоку излишка рабочей силы из сельского хозяйства и ликвидации безработицы, а, следовательно, повышению материального положения и культурного уровня народа.</a:t>
            </a:r>
          </a:p>
        </p:txBody>
      </p:sp>
    </p:spTree>
    <p:extLst>
      <p:ext uri="{BB962C8B-B14F-4D97-AF65-F5344CB8AC3E}">
        <p14:creationId xmlns:p14="http://schemas.microsoft.com/office/powerpoint/2010/main" val="148891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7558" y="216568"/>
            <a:ext cx="7447547" cy="57751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Особенности индустриализации в БССР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6748" y="1540042"/>
            <a:ext cx="6701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1) Особое внимание уделялось топливной, деревообрабатывающей, бумажной, кожевенной, обувной, швейной и пищевой отраслям промышленности, что было обусловлено достаточными запасами местного сырья.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9095" y="4018547"/>
            <a:ext cx="6160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2) В связи с изоляцией СССР со стороны Запада страна советов полагалась только на внутренние источники.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9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2" y="541421"/>
            <a:ext cx="589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Источники индустриализации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5705" y="1888958"/>
            <a:ext cx="7327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Доходы от развития промышленности, продажи сельскохозяйственной продукции, государственные займы, жесткая экономия, денежные вклады населения, выпуск денег, не обеспеченных товарами, использование репрессированных в качестве бесплатной рабочей силы, средства помощи других союзных республик, возобновление государственной монополии на спиртные напитки и т.д.</a:t>
            </a:r>
          </a:p>
        </p:txBody>
      </p:sp>
    </p:spTree>
    <p:extLst>
      <p:ext uri="{BB962C8B-B14F-4D97-AF65-F5344CB8AC3E}">
        <p14:creationId xmlns:p14="http://schemas.microsoft.com/office/powerpoint/2010/main" val="304364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478506" y="1263317"/>
            <a:ext cx="6966284" cy="464419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Осуществление индустриализации.</a:t>
            </a:r>
            <a:r>
              <a:rPr lang="ru-RU" dirty="0"/>
              <a:t> Развитие страны осуществляется на основе пятилетних государственных планов. В 1928/1929 – 1932/1933 годы предусматривалось осуществлять индустриализацию </a:t>
            </a:r>
            <a:r>
              <a:rPr lang="ru-RU" b="1" dirty="0">
                <a:solidFill>
                  <a:schemeClr val="bg1"/>
                </a:solidFill>
              </a:rPr>
              <a:t>форсированными темпами. </a:t>
            </a:r>
            <a:r>
              <a:rPr lang="ru-RU" dirty="0"/>
              <a:t>За первую пятилетку в строй введено 78 крупных и 480 мелких и средних предприятий, в т. ч. Завод искусственного волокна и труболитейный завод в Могилеве, цементный завод в Кричеве, швейная и трикотажная фабрики в Витебске, деревообрабатывающие комбинаты в Борисове, Гомеле, Бобруйске </a:t>
            </a:r>
            <a:r>
              <a:rPr lang="ru-RU" dirty="0" err="1" smtClean="0"/>
              <a:t>итд</a:t>
            </a:r>
            <a:r>
              <a:rPr lang="ru-RU" dirty="0"/>
              <a:t>. </a:t>
            </a:r>
            <a:r>
              <a:rPr lang="ru-RU" b="1" dirty="0">
                <a:solidFill>
                  <a:schemeClr val="bg1"/>
                </a:solidFill>
              </a:rPr>
              <a:t>Республика превратилась из аграрной в индустриально-аграрную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> Если в 1928 г. удельный вес промышленной продукции в ВВП составлял 41%, то в 1932 г. – 67 %.</a:t>
            </a:r>
          </a:p>
        </p:txBody>
      </p:sp>
    </p:spTree>
    <p:extLst>
      <p:ext uri="{BB962C8B-B14F-4D97-AF65-F5344CB8AC3E}">
        <p14:creationId xmlns:p14="http://schemas.microsoft.com/office/powerpoint/2010/main" val="319674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705" y="1636294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Второй пятилетний план на 1933 1937 гг. предусматривал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завершение реконструкции и создание новой технической базы всей экономики.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Построено 1700 и реконструировано 90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71195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й ввод 1"/>
          <p:cNvSpPr/>
          <p:nvPr/>
        </p:nvSpPr>
        <p:spPr>
          <a:xfrm>
            <a:off x="2430379" y="1215190"/>
            <a:ext cx="7002379" cy="4162926"/>
          </a:xfrm>
          <a:prstGeom prst="flowChartManualIn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Третий пятилетний план на 1938 – 1942 гг. предусматривал развитие машиностроения, химической промышленности, строительной индустрии. За 3,5 года введено в действие 300 промышленных предприятий. Высокими темпами развивалось капитальное строительство в Западной Беларуси. Только в 1940 г. здесь начали выпускать продукцию 105 новых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2575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284" y="433137"/>
            <a:ext cx="729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Итоги индустриализации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284" y="2586789"/>
            <a:ext cx="7026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процессе проведения индустриализации в БССР были созданы новые отрасли промышленности – топливная, машиностроительная, труболитейная, радиотехническая, химическая, налажено производство цемента, искусственного волокна и трикотажа.</a:t>
            </a:r>
          </a:p>
        </p:txBody>
      </p:sp>
    </p:spTree>
    <p:extLst>
      <p:ext uri="{BB962C8B-B14F-4D97-AF65-F5344CB8AC3E}">
        <p14:creationId xmlns:p14="http://schemas.microsoft.com/office/powerpoint/2010/main" val="314194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51</TotalTime>
  <Words>492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</vt:lpstr>
      <vt:lpstr>Century Gothic</vt:lpstr>
      <vt:lpstr>Comic Sans MS</vt:lpstr>
      <vt:lpstr>Сетка</vt:lpstr>
      <vt:lpstr>Индустриализация в бсср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Индустриализация в бсср</dc:title>
  <dc:creator>Julia1</dc:creator>
  <cp:lastModifiedBy>Julia1</cp:lastModifiedBy>
  <cp:revision>6</cp:revision>
  <dcterms:created xsi:type="dcterms:W3CDTF">2017-04-01T11:46:19Z</dcterms:created>
  <dcterms:modified xsi:type="dcterms:W3CDTF">2017-04-01T12:37:24Z</dcterms:modified>
</cp:coreProperties>
</file>