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obster" charset="-52"/>
      <p:regular r:id="rId17"/>
    </p:embeddedFont>
    <p:embeddedFont>
      <p:font typeface="Pacifico" charset="-52"/>
      <p:regular r:id="rId18"/>
    </p:embeddedFont>
    <p:embeddedFont>
      <p:font typeface="Caveat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3" d="100"/>
          <a:sy n="123" d="100"/>
        </p:scale>
        <p:origin x="-4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944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b7607514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b7607514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b76075142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b76075142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b76075142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b76075142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b76075142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b76075142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b76075142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b76075142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b76075142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b76075142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b7607514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b7607514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b7607514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b76075142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b7607514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b7607514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b7607514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b7607514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b7607514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b76075142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b76075142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b76075142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76075142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b76075142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b7607514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b7607514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maps/d/edit?mid=1QyVawC7LC7OG1MxaeLAzatG4KqDNboE&amp;ll=54.407156365088674,25.810725582385235&amp;z=9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s://profkult-grodno.by/lish-krest-napominaet-chto-kogda-to-zdes-zhili-lyudi.-kak-derevni-oshmyanskogo-rajona-postradali-ot-fashistskih-karatelej-v-proekte-sestry-hatyni.html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b.narb.by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B1PERo7KMcjEsp8pRB8zqvAtr0ZLYHM&amp;usp=share_li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638325" y="-198750"/>
            <a:ext cx="761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</a:t>
            </a:r>
            <a:r>
              <a:rPr lang="ru" b="1">
                <a:solidFill>
                  <a:srgbClr val="4C1130"/>
                </a:solidFill>
              </a:rPr>
              <a:t>Государственное учреждение образования</a:t>
            </a:r>
            <a:endParaRPr b="1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C1130"/>
                </a:solidFill>
              </a:rPr>
              <a:t> “Новосёлковская средняя школа Ошмянского района”.</a:t>
            </a:r>
            <a:endParaRPr b="1">
              <a:solidFill>
                <a:srgbClr val="4C113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527125" y="416850"/>
            <a:ext cx="6407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3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КАРТА ПАМЯТИ    </a:t>
            </a:r>
            <a:endParaRPr sz="3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СОЖЖЁННЫХ ДЕРЕВЕНЬ</a:t>
            </a:r>
            <a:endParaRPr sz="3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ОШМЯНСКОГО РАЙОНА</a:t>
            </a:r>
            <a:endParaRPr sz="3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667250" y="3344425"/>
            <a:ext cx="388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51C75"/>
                </a:solidFill>
              </a:rPr>
              <a:t>ГУО “Новосёлковская средняя школа Ошмянского района”</a:t>
            </a:r>
            <a:endParaRPr b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51C75"/>
                </a:solidFill>
              </a:rPr>
              <a:t>Выполнил  Матвей Павловский</a:t>
            </a:r>
            <a:endParaRPr b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51C75"/>
                </a:solidFill>
              </a:rPr>
              <a:t>Руководитель: Ольховка С.Ю.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3850" y="2263950"/>
            <a:ext cx="8136300" cy="831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chemeClr val="lt1"/>
                </a:highlight>
              </a:rPr>
              <a:t>ССЫЛКА НА КАРТУ: </a:t>
            </a:r>
            <a:r>
              <a:rPr lang="ru" u="sng">
                <a:solidFill>
                  <a:schemeClr val="hlink"/>
                </a:solidFill>
                <a:hlinkClick r:id="rId5"/>
              </a:rPr>
              <a:t>https://www.google.com/maps/d/edit?mid=1QyVawC7LC7OG1MxaeLAzatG4KqDNboE&amp;ll=54.407156365088674%2C25.810725582385235&amp;z=9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2763600" y="46687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НОВОСЁЛКИ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934725" y="1130675"/>
            <a:ext cx="45399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 при освобождение населенного пункта.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Исходя из воспоминаний местных жителей, ветерана ВОВ Бралковского Станислава Юльяновича  и записи одним предложением без приведенных цифровых показателей в книге “Память” , следует, что в деревне Новосёлки были сожжены половина жилых домов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292700" y="1130675"/>
            <a:ext cx="335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день агрогородок Новосёлки - центр сельсовета. </a:t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l="32063" r="31554"/>
          <a:stretch/>
        </p:blipFill>
        <p:spPr>
          <a:xfrm>
            <a:off x="5852195" y="1746275"/>
            <a:ext cx="2090806" cy="32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763600" y="46687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СЕМЕРНИКИ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98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62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297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-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240950" y="1192125"/>
            <a:ext cx="3357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достаточно большая деревня в составе Гольшанского сельсовета. По данным переписи населения 2019 г. здесь проживает 155 человек. Есть памятник погибшим воинам-землякам. В преддверии 1 Мая 2022 году он был полностью обновлён.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625" y="3045200"/>
            <a:ext cx="3081481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2763600" y="46687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ТРАСЕЧЕНЯТА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56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26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240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17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186750" y="1715525"/>
            <a:ext cx="335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Деревня, в  которой проживает около 80 человек входит в состав Борунского сельсовета, в 3 км от аг.Боруны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1336075" y="574175"/>
            <a:ext cx="6789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ХУТОР  МАРИАМПОЛЬСКИЙ 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934725" y="1130675"/>
            <a:ext cx="45399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16 июля 1942г.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1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0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2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2 местных жителей и ещё 8 человек, которые находились рядом были сожжены в хуторском доме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не </a:t>
            </a:r>
            <a:r>
              <a:rPr lang="ru" sz="2200" b="1" dirty="0" smtClean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восстановлен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https://profkult-grodno.by/lish-krest-napominaet-chto-kogda-to-zdes-zhili-lyudi.-kak-derevni-oshmyanskogo-rajona-postradali-ot-fashistskih-karatelej-v-proekte-sestry-hatyni.html</a:t>
            </a:r>
            <a:endParaRPr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2200" b="1" dirty="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4528" y="2013975"/>
            <a:ext cx="2763549" cy="30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5206225" y="1182675"/>
            <a:ext cx="3754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Теперь только этот крест напоминает о былом хуторе Мариампольский вблизи д.Труханы Гродиевского сельсовета</a:t>
            </a:r>
            <a:endParaRPr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2699200" y="68152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ЯКЕЛЕВЩИНА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934725" y="1374575"/>
            <a:ext cx="4539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10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47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-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не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929100" y="1665675"/>
            <a:ext cx="3734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настоящий момент в этой деревне Жупранского сельсовета давно никто не проживает. Однако этот населённый пункт не упразднён. Возможно, потому что является Родиной известного эмигранта, общественного деятеля  Антона Шукелойця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10578">
            <a:off x="6891914" y="3296579"/>
            <a:ext cx="2026372" cy="13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896150" y="770850"/>
            <a:ext cx="6815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" sz="16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Нет в  Беларуси мест, которые бы обошла война. Ошмянский район  также разделяет боль  утраты этой трагедии, ощутив её на себе.  </a:t>
            </a:r>
            <a:endParaRPr sz="1600">
              <a:solidFill>
                <a:srgbClr val="5B0F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Давно не осталось живых свидетелей той страшной поры, однако  до сих пор ведутся расследования по фактам геноцида белорусского народа в  годы Великой Отечественной войны.</a:t>
            </a:r>
            <a:endParaRPr i="1">
              <a:solidFill>
                <a:srgbClr val="5B0F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Благодаря сведениям Национального архива Республики Беларусь и созданному на основе его данных онлайн сервиса </a:t>
            </a:r>
            <a:r>
              <a:rPr lang="ru" sz="1600" u="sng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http://db.narb.by/</a:t>
            </a:r>
            <a:r>
              <a:rPr lang="ru" sz="16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, Ошмянского краеведческого музея имени Фр.Богушевича, книги“Памяць. Ошмянский район” определены потери Ошмянской земли. А именно: </a:t>
            </a:r>
            <a:endParaRPr sz="1600">
              <a:solidFill>
                <a:srgbClr val="5B0F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 1793 мирных жителя района были расстреляны, 325 наших земляков пропали без вести, а  10 населенных пунктов, полностью или частично,  были уничтожены.  Однако, по устным источникам, эти цифры немного  больше. Об этом и пойдет  речь..</a:t>
            </a:r>
            <a:endParaRPr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434400" y="423925"/>
            <a:ext cx="227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БОРУНЫ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81150" y="958950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50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4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307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13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691550" y="1708575"/>
            <a:ext cx="2544300" cy="2555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день агрогородок Боруны - центр сельсовета. Стал известен в 1700 г.,благодаря открытию здесь Базыльянского монастыря и школы, позже - </a:t>
            </a:r>
            <a:r>
              <a:rPr lang="ru">
                <a:solidFill>
                  <a:schemeClr val="dk1"/>
                </a:solidFill>
              </a:rPr>
              <a:t>боевым действиям Первой мировой войны, а потом </a:t>
            </a:r>
            <a:r>
              <a:rPr lang="ru"/>
              <a:t>деятельности учительской семинарии в 1920-х гг.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98345">
            <a:off x="6248888" y="617876"/>
            <a:ext cx="2458401" cy="1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1413">
            <a:off x="6307038" y="2788975"/>
            <a:ext cx="2544425" cy="169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877350" y="520500"/>
            <a:ext cx="2983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БУРТИШКИ 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9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1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51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1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почти не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474625" y="1654925"/>
            <a:ext cx="33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5120400" y="1777400"/>
            <a:ext cx="2339700" cy="19086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день д.Буртишки Крейванцевского сельсовета весьма малочисленна. По данным переписи 2019 года здесь проживают 4 человека.(1 семья))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392525" y="488325"/>
            <a:ext cx="200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ДОРЖИ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41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127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2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165275" y="1130675"/>
            <a:ext cx="2393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день эта деревня Гравжишковского сельсовета не многолюдна. Возможно, из-за того, что перестали действовать магазин и некоторые другие хозяйственные объекты. По данным переписи в Доржах проживает 18 человек. Однако много домов куплено под дачи. Дома и дворы ухоженные и аккуратные. 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0825" y="159675"/>
            <a:ext cx="2437301" cy="182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34687"/>
          <a:stretch/>
        </p:blipFill>
        <p:spPr>
          <a:xfrm>
            <a:off x="6480825" y="2070425"/>
            <a:ext cx="2437301" cy="11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776" y="3347075"/>
            <a:ext cx="2393399" cy="179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3295750" y="456125"/>
            <a:ext cx="2833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ЖУПРАНЫ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116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67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700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45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16094">
            <a:off x="6260600" y="2989230"/>
            <a:ext cx="2565120" cy="179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32836">
            <a:off x="6323205" y="561139"/>
            <a:ext cx="2389441" cy="1596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3585725" y="1725150"/>
            <a:ext cx="3357600" cy="1693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сегодняшний день агрогородок Жупраны - центр сельсовета. Там проживает около 800 человек. Здесь на сельском кладбище похоронен  Фр.Богушевич, функционирует костёл Св.Петра и Павла, на базе школы работает музей 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7771300" y="324100"/>
            <a:ext cx="139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2845125" y="45612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КАРЛОВЩИНА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21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14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87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4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068700" y="2167175"/>
            <a:ext cx="3357600" cy="1477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 настоящем немноголюдная деревня Гольшанского сельсовета. Теперь проживает около 15 жителей. А в  начале 20 века здесь было имение Воеводских, следы которого совсем исчезли в 2012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3360275" y="477600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КОРОБЫ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69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50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210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-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079400" y="2263750"/>
            <a:ext cx="335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Деревня в Гольшанском сельсовете. проживает 45 жителей по  данным переписи 2019г.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Карта памяти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сожженных </a:t>
            </a: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деревень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Ошмянского</a:t>
            </a:r>
            <a:r>
              <a:rPr lang="ru" sz="3800">
                <a:uFill>
                  <a:noFill/>
                </a:uFill>
                <a:hlinkClick r:id="rId3"/>
              </a:rPr>
              <a:t>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u="sng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района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1"/>
          </p:nvPr>
        </p:nvSpPr>
        <p:spPr>
          <a:xfrm>
            <a:off x="461950" y="1374575"/>
            <a:ext cx="566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2763600" y="466875"/>
            <a:ext cx="3616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НАРУШЕВЦЫ</a:t>
            </a:r>
            <a:endParaRPr sz="40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934725" y="1130675"/>
            <a:ext cx="4539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Дата разрушения: июль 1944г.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до войны: 37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Домов после войны:  10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Жителей до войны: 107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Убито жителей: -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Статус: восстановлена</a:t>
            </a:r>
            <a:endParaRPr sz="2200" b="1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00576">
            <a:off x="6055700" y="631900"/>
            <a:ext cx="2590801" cy="19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09431">
            <a:off x="5349525" y="2965901"/>
            <a:ext cx="2777959" cy="179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703775" y="2084975"/>
            <a:ext cx="3357600" cy="1262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Деревня Гольшанского сельсовета. Сведений почти нет. Сохранилась водяная мельница и фундаменты построек бывшего фольварка начала 20 века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Экран (16:9)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Lobster</vt:lpstr>
      <vt:lpstr>Pacifico</vt:lpstr>
      <vt:lpstr>Caveat</vt:lpstr>
      <vt:lpstr>Courier New</vt:lpstr>
      <vt:lpstr>Simple Light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  <vt:lpstr>Карта памяти сожженных  деревень Ошмянского 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памяти сожженных  деревень Ошмянского  района</dc:title>
  <dc:creator>ZAVYCH</dc:creator>
  <cp:lastModifiedBy>ZAVYCH</cp:lastModifiedBy>
  <cp:revision>2</cp:revision>
  <dcterms:modified xsi:type="dcterms:W3CDTF">2023-11-04T08:45:54Z</dcterms:modified>
</cp:coreProperties>
</file>