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8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2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9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6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9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7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163B-87FE-4C2F-B70F-85192920682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FC9F-D37E-4FEE-A0C9-9B4EFEC3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ontur02.ru/uploads/product/200/256/a0007_2020-01-17_05-29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ontur02.ru/uploads/product/200/256/a0007_2020-01-17_05-29-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cloud.prezentacii.org/19/01/116597/images/screen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7536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945" y="15876"/>
            <a:ext cx="41837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– СХЕМА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228" y="494873"/>
            <a:ext cx="64171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ЭКАЛАГІЧНАЙ СЦЕЖКІ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C:\Users\ученик\Searches\Desktop\Экологическая тропа\IMG_20200526_163745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37074" r="8665" b="12536"/>
          <a:stretch/>
        </p:blipFill>
        <p:spPr bwMode="auto">
          <a:xfrm>
            <a:off x="6834166" y="3057166"/>
            <a:ext cx="2847264" cy="14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ученик\Searches\Desktop\Экологическая тропа\IMG_20200527_1344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 b="13259"/>
          <a:stretch/>
        </p:blipFill>
        <p:spPr bwMode="auto">
          <a:xfrm>
            <a:off x="3275856" y="2970949"/>
            <a:ext cx="2935731" cy="17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ученик\Searches\Desktop\Экологическая тропа\IMG_20200526_1148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7640" b="7966"/>
          <a:stretch/>
        </p:blipFill>
        <p:spPr bwMode="auto">
          <a:xfrm>
            <a:off x="4158642" y="4704038"/>
            <a:ext cx="1664252" cy="19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ученик\Searches\Desktop\Экологическая тропа\IMG_20200526_1329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-2387"/>
          <a:stretch/>
        </p:blipFill>
        <p:spPr bwMode="auto">
          <a:xfrm>
            <a:off x="6827270" y="4704039"/>
            <a:ext cx="2854160" cy="2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ученик\Searches\Desktop\Экологическая тропа\IMG_20200526_1152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8889" r="129" b="11966"/>
          <a:stretch/>
        </p:blipFill>
        <p:spPr bwMode="auto">
          <a:xfrm>
            <a:off x="6000011" y="1406914"/>
            <a:ext cx="3252509" cy="15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ученик\Searches\Desktop\Экологическая тропа\IMG_20200526_1334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t="22051" b="9572"/>
          <a:stretch/>
        </p:blipFill>
        <p:spPr bwMode="auto">
          <a:xfrm>
            <a:off x="3419872" y="1187313"/>
            <a:ext cx="2053170" cy="17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ученик\Searches\Desktop\Экологическая тропа\IMG_20200526_13373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22012" r="18975" b="9618"/>
          <a:stretch/>
        </p:blipFill>
        <p:spPr bwMode="auto">
          <a:xfrm>
            <a:off x="221968" y="1383141"/>
            <a:ext cx="2298396" cy="15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ученик\Searches\Desktop\Экологическая тропа\IMG_20200526_12001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26096" r="2398" b="10816"/>
          <a:stretch/>
        </p:blipFill>
        <p:spPr bwMode="auto">
          <a:xfrm>
            <a:off x="228180" y="5085184"/>
            <a:ext cx="3386336" cy="16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ученик\Searches\Desktop\Экологическая тропа\IMG_20200526_11555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7217" r="13332" b="9743"/>
          <a:stretch/>
        </p:blipFill>
        <p:spPr bwMode="auto">
          <a:xfrm>
            <a:off x="235076" y="3103952"/>
            <a:ext cx="2153850" cy="18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1617" y="2570750"/>
            <a:ext cx="158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МУРАШНІК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5019" y="3492042"/>
            <a:ext cx="147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САЖАЛКА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5" y="629671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ПЧАЛЬНІК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337" y="6496765"/>
            <a:ext cx="271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ГОСЦІ ДА БЯРОЗКІ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9001" y="2616916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ЗЯЛЁНАЯ </a:t>
            </a:r>
          </a:p>
          <a:p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АПТЭКА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9772" y="2604870"/>
            <a:ext cx="295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ПТУШЫНАЯ  СТАЛОЎКА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154" y="3968738"/>
            <a:ext cx="286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ПРЫРОДНАЯ </a:t>
            </a:r>
          </a:p>
          <a:p>
            <a:r>
              <a:rPr lang="be-BY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ЛАБАРАТОРЫЯ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200" y="6440890"/>
            <a:ext cx="233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МЕТЭАСТАНЦЫЯ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3054" y="3968738"/>
            <a:ext cx="19708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ЯСЛІ-САД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709668" flipV="1">
            <a:off x="3411023" y="4737515"/>
            <a:ext cx="787192" cy="22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6000010" y="5474924"/>
            <a:ext cx="869145" cy="220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822901" flipV="1">
            <a:off x="6520374" y="4672856"/>
            <a:ext cx="787192" cy="22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4330106" flipV="1">
            <a:off x="6349864" y="3071452"/>
            <a:ext cx="787192" cy="22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 flipV="1">
            <a:off x="5366747" y="2503181"/>
            <a:ext cx="787192" cy="22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 flipV="1">
            <a:off x="2580980" y="2393329"/>
            <a:ext cx="787192" cy="22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7177025" flipV="1">
            <a:off x="1639185" y="2811259"/>
            <a:ext cx="625791" cy="2594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906558" flipV="1">
            <a:off x="2285075" y="4778530"/>
            <a:ext cx="787192" cy="22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0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9</cp:revision>
  <dcterms:created xsi:type="dcterms:W3CDTF">2020-05-27T10:33:37Z</dcterms:created>
  <dcterms:modified xsi:type="dcterms:W3CDTF">2020-05-29T14:23:06Z</dcterms:modified>
</cp:coreProperties>
</file>