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61" r:id="rId9"/>
    <p:sldId id="262" r:id="rId10"/>
    <p:sldId id="263" r:id="rId11"/>
    <p:sldId id="265" r:id="rId12"/>
    <p:sldId id="271" r:id="rId13"/>
    <p:sldId id="264" r:id="rId14"/>
    <p:sldId id="266" r:id="rId15"/>
    <p:sldId id="267" r:id="rId16"/>
    <p:sldId id="282" r:id="rId17"/>
    <p:sldId id="268" r:id="rId18"/>
    <p:sldId id="283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6" r:id="rId29"/>
    <p:sldId id="285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3CCC-1347-4360-8D7D-47E524254FC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B0CB-C276-48A2-81A2-251BE2EF5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3CCC-1347-4360-8D7D-47E524254FC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B0CB-C276-48A2-81A2-251BE2EF5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3CCC-1347-4360-8D7D-47E524254FC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B0CB-C276-48A2-81A2-251BE2EF5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3CCC-1347-4360-8D7D-47E524254FC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B0CB-C276-48A2-81A2-251BE2EF5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3CCC-1347-4360-8D7D-47E524254FC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B0CB-C276-48A2-81A2-251BE2EF5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3CCC-1347-4360-8D7D-47E524254FC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B0CB-C276-48A2-81A2-251BE2EF5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3CCC-1347-4360-8D7D-47E524254FC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B0CB-C276-48A2-81A2-251BE2EF5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3CCC-1347-4360-8D7D-47E524254FC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B0CB-C276-48A2-81A2-251BE2EF5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3CCC-1347-4360-8D7D-47E524254FC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B0CB-C276-48A2-81A2-251BE2EF5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3CCC-1347-4360-8D7D-47E524254FC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B0CB-C276-48A2-81A2-251BE2EF5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3CCC-1347-4360-8D7D-47E524254FC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B0CB-C276-48A2-81A2-251BE2EF5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3CCC-1347-4360-8D7D-47E524254FC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B0CB-C276-48A2-81A2-251BE2EF5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47;&#1072;&#1075;&#1088;&#1091;&#1079;&#1082;&#1080;\klod_debyussi_-_devushka_s_volosami_tsveta_lna_(zaycev.net).mp3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47;&#1072;&#1075;&#1088;&#1091;&#1079;&#1082;&#1080;\&#1040;&#1085;&#1090;&#1086;&#1085;&#1080;&#1086;%20&#1042;&#1080;&#1074;&#1072;&#1083;&#1100;&#1076;&#1080;%20-%20&#1047;&#1080;&#1084;&#1072;,%20&#1080;&#1079;%20&#1094;&#1080;&#1082;&#1083;&#1072;%20&#1042;&#1088;&#1077;&#1084;&#1077;&#1085;&#1072;%20&#1075;&#1086;&#1076;&#1072;%20(mp3ostrov.com).mp3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0%D0%B5%D1%81%D1%82_(%D0%91%D0%B5%D0%BB%D0%B0%D1%80%D1%83%D1%81%D1%8C)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/index.php?title=%D0%91%D1%80%D0%B5%D1%81%D1%82%D1%81%D0%BA%D0%B8%D0%B9_%D0%BE%D0%B1%D0%BB%D0%B0%D1%81%D1%82%D0%BD%D0%BE%D0%B9_%D0%BA%D1%80%D0%B0%D0%B5%D0%B2%D0%B5%D0%B4%D1%87%D0%B5%D1%81%D0%BA%D0%B8%D0%B9_%D0%BC%D1%83%D0%B7%D0%B5%D0%B9&amp;action=edit&amp;redlink=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belarus.by/ru/about-belarus/did-you-know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%D0%9A%D1%80%D0%B0%D1%81%D0%BE%D1%82%D0%B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Игра-викторина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теме «Искусство»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Fallingwater-by-Frank-Lloyd-Wright-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214554"/>
            <a:ext cx="3214710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embrandt-The-Prodigal-Son-e1380604798434-535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461" y="2214554"/>
            <a:ext cx="334419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857628"/>
            <a:ext cx="1990726" cy="266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11.img22.ria.ru/images/37413/30/374133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69008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24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Фрагмент какой известной картины представлен на слайде?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5643578"/>
            <a:ext cx="463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Леонардо да Винчи «Джоконда»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na_Li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002" y="0"/>
            <a:ext cx="4531995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ir-rima.ru/d/790586/d/%D0%BF%D1%8C%D0%B5%D1%82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4786346" cy="5461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724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Один из крупнейших мастеров эпохи Возрождения?</a:t>
            </a:r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6072206"/>
            <a:ext cx="506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Микеланджело Буанарроти «Пьета»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fw.org.ua/uploads/posts/2009-06/1245143943_7.jpg"/>
          <p:cNvPicPr>
            <a:picLocks noChangeAspect="1" noChangeArrowheads="1"/>
          </p:cNvPicPr>
          <p:nvPr/>
        </p:nvPicPr>
        <p:blipFill>
          <a:blip r:embed="rId2"/>
          <a:srcRect r="62416"/>
          <a:stretch>
            <a:fillRect/>
          </a:stretch>
        </p:blipFill>
        <p:spPr bwMode="auto">
          <a:xfrm>
            <a:off x="571472" y="428604"/>
            <a:ext cx="300039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sfw.org.ua/uploads/posts/2009-06/1245143943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643050"/>
            <a:ext cx="4857784" cy="36514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4744" y="642918"/>
            <a:ext cx="5108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Фрагмент какой известной картины представлен</a:t>
            </a:r>
          </a:p>
          <a:p>
            <a:pPr algn="ctr"/>
            <a:r>
              <a:rPr lang="ru-RU" b="1" dirty="0"/>
              <a:t>н</a:t>
            </a:r>
            <a:r>
              <a:rPr lang="ru-RU" b="1" dirty="0" smtClean="0"/>
              <a:t>а слайде?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500702"/>
            <a:ext cx="355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Василий Перов «Тройка»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velvet.by/files/userfiles/309/vistavka_mir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7072362" cy="500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0232" y="285728"/>
            <a:ext cx="6168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Картина «………………" </a:t>
            </a:r>
            <a:r>
              <a:rPr lang="ru-RU" sz="2400" b="1" dirty="0" err="1" smtClean="0"/>
              <a:t>Канута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Русецкого</a:t>
            </a:r>
            <a:endParaRPr lang="ru-RU" sz="2400" b="1" dirty="0" smtClean="0"/>
          </a:p>
          <a:p>
            <a:r>
              <a:rPr lang="ru-RU" sz="2400" b="1" i="1" dirty="0" smtClean="0"/>
              <a:t>Вставьте пропущенное название картины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6286520"/>
            <a:ext cx="4557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Картина "Охота на зубра" </a:t>
            </a:r>
            <a:r>
              <a:rPr lang="ru-RU" b="1" dirty="0" err="1" smtClean="0"/>
              <a:t>Канута</a:t>
            </a:r>
            <a:r>
              <a:rPr lang="ru-RU" b="1" dirty="0" smtClean="0"/>
              <a:t> </a:t>
            </a:r>
            <a:r>
              <a:rPr lang="ru-RU" b="1" dirty="0" err="1" smtClean="0"/>
              <a:t>Русецкого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lod_debyussi_-_devushka_s_volosami_tsveta_ln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21429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83318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Угадай музыкальное произведение</a:t>
            </a:r>
          </a:p>
          <a:p>
            <a:r>
              <a:rPr lang="ru-RU" sz="2800" b="1" i="1" dirty="0" smtClean="0"/>
              <a:t>Варианты ответов:</a:t>
            </a:r>
          </a:p>
          <a:p>
            <a:r>
              <a:rPr lang="ru-RU" sz="2800" b="1" dirty="0" smtClean="0"/>
              <a:t>А) Клод </a:t>
            </a:r>
            <a:r>
              <a:rPr lang="ru-RU" sz="2800" b="1" dirty="0"/>
              <a:t>Д</a:t>
            </a:r>
            <a:r>
              <a:rPr lang="ru-RU" sz="2800" b="1" dirty="0" smtClean="0"/>
              <a:t>ебюсси «Девушка с волосами цвета льна»</a:t>
            </a:r>
          </a:p>
          <a:p>
            <a:r>
              <a:rPr lang="ru-RU" sz="2800" b="1" dirty="0" smtClean="0"/>
              <a:t>Б) П.И. Чайковский «Вальс цветов»</a:t>
            </a:r>
          </a:p>
          <a:p>
            <a:r>
              <a:rPr lang="ru-RU" sz="2800" b="1" dirty="0" smtClean="0"/>
              <a:t>В) А. </a:t>
            </a:r>
            <a:r>
              <a:rPr lang="ru-RU" sz="2800" b="1" dirty="0" err="1" smtClean="0"/>
              <a:t>Вивальди</a:t>
            </a:r>
            <a:r>
              <a:rPr lang="ru-RU" sz="2800" b="1" dirty="0" smtClean="0"/>
              <a:t> «Зима» из цикла «Времена года»</a:t>
            </a:r>
            <a:endParaRPr lang="ru-RU" sz="2800" b="1" dirty="0"/>
          </a:p>
        </p:txBody>
      </p:sp>
      <p:pic>
        <p:nvPicPr>
          <p:cNvPr id="13314" name="Picture 2" descr="http://img1.liveinternet.ru/images/attach/c/2/67/119/67119203_54255773_1264356549_25.jpg"/>
          <p:cNvPicPr>
            <a:picLocks noChangeAspect="1" noChangeArrowheads="1"/>
          </p:cNvPicPr>
          <p:nvPr/>
        </p:nvPicPr>
        <p:blipFill>
          <a:blip r:embed="rId4"/>
          <a:srcRect b="6831"/>
          <a:stretch>
            <a:fillRect/>
          </a:stretch>
        </p:blipFill>
        <p:spPr bwMode="auto">
          <a:xfrm>
            <a:off x="2928926" y="2571744"/>
            <a:ext cx="2786082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нтонио Вивальди - Зима, из цикла Времена год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857232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357166"/>
            <a:ext cx="8245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Какая пора года изображена в музыкальном произведении</a:t>
            </a:r>
          </a:p>
          <a:p>
            <a:pPr algn="ctr"/>
            <a:r>
              <a:rPr lang="ru-RU" sz="2400" b="1" dirty="0" smtClean="0"/>
              <a:t>Антонио </a:t>
            </a:r>
            <a:r>
              <a:rPr lang="ru-RU" sz="2400" b="1" dirty="0" err="1" smtClean="0"/>
              <a:t>Вивальди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pic>
        <p:nvPicPr>
          <p:cNvPr id="4" name="Рисунок 3" descr="малаховский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428736"/>
            <a:ext cx="6143668" cy="4461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99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дно из сохранившихся архитектурных сооружений Республики Беларусь периода Древней Руси. Расположена на высоком берегу реки Неман?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794" y="6000768"/>
            <a:ext cx="52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Борисоглебская (</a:t>
            </a:r>
            <a:r>
              <a:rPr lang="ru-RU" sz="2400" b="1" dirty="0" err="1" smtClean="0"/>
              <a:t>Коложская</a:t>
            </a:r>
            <a:r>
              <a:rPr lang="ru-RU" sz="2400" b="1" dirty="0" smtClean="0"/>
              <a:t> церковь)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rubel_Tsarevna_Lebed-325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14290"/>
            <a:ext cx="4333894" cy="640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1000108"/>
            <a:ext cx="36405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Угадай название картины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известного русского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художника Михаила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Врубеля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071942"/>
            <a:ext cx="2727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«Царевна Лебедь»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4422"/>
            <a:ext cx="6939813" cy="460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charset="0"/>
              </a:rPr>
              <a:t>Этот город в Германии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известен своими достопримечательностями и незабываемыми местами, и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Скульптура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Бременские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музыканты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» - как раз одно из них. О каком городе идет речь?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9058" y="5929330"/>
            <a:ext cx="121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Бремен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803264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Выбери из предложенного списка виды искусства</a:t>
            </a:r>
          </a:p>
          <a:p>
            <a:r>
              <a:rPr lang="ru-RU" sz="2400" b="1" dirty="0" smtClean="0"/>
              <a:t>Архитектура</a:t>
            </a:r>
          </a:p>
          <a:p>
            <a:r>
              <a:rPr lang="ru-RU" sz="2400" b="1" dirty="0" smtClean="0"/>
              <a:t>Пейзаж</a:t>
            </a:r>
          </a:p>
          <a:p>
            <a:r>
              <a:rPr lang="ru-RU" sz="2400" b="1" dirty="0" smtClean="0"/>
              <a:t>Скульптура</a:t>
            </a:r>
          </a:p>
          <a:p>
            <a:r>
              <a:rPr lang="ru-RU" sz="2400" b="1" dirty="0" smtClean="0"/>
              <a:t>Кино</a:t>
            </a:r>
          </a:p>
          <a:p>
            <a:r>
              <a:rPr lang="ru-RU" sz="2400" b="1" dirty="0" smtClean="0"/>
              <a:t>Театр</a:t>
            </a:r>
          </a:p>
          <a:p>
            <a:r>
              <a:rPr lang="ru-RU" sz="2400" b="1" dirty="0" smtClean="0"/>
              <a:t>Живопись</a:t>
            </a:r>
          </a:p>
          <a:p>
            <a:r>
              <a:rPr lang="ru-RU" sz="2400" b="1" dirty="0" err="1" smtClean="0"/>
              <a:t>Граттаж</a:t>
            </a:r>
            <a:endParaRPr lang="ru-RU" sz="2400" b="1" dirty="0" smtClean="0"/>
          </a:p>
          <a:p>
            <a:r>
              <a:rPr lang="ru-RU" sz="2400" b="1" dirty="0" smtClean="0"/>
              <a:t>Графика</a:t>
            </a:r>
          </a:p>
          <a:p>
            <a:r>
              <a:rPr lang="ru-RU" sz="2400" b="1" dirty="0" smtClean="0"/>
              <a:t>Гравюра</a:t>
            </a:r>
          </a:p>
          <a:p>
            <a:r>
              <a:rPr lang="ru-RU" sz="2400" b="1" dirty="0" smtClean="0"/>
              <a:t>Фотоискусство</a:t>
            </a:r>
          </a:p>
          <a:p>
            <a:r>
              <a:rPr lang="ru-RU" sz="2400" b="1" dirty="0" smtClean="0"/>
              <a:t>Дизайн</a:t>
            </a:r>
          </a:p>
          <a:p>
            <a:r>
              <a:rPr lang="ru-RU" sz="2400" b="1" dirty="0" smtClean="0"/>
              <a:t>Фреска</a:t>
            </a:r>
          </a:p>
          <a:p>
            <a:r>
              <a:rPr lang="ru-RU" sz="2400" b="1" dirty="0" smtClean="0"/>
              <a:t>Декоративно-прикладное искусство</a:t>
            </a:r>
          </a:p>
          <a:p>
            <a:r>
              <a:rPr lang="ru-RU" sz="2400" b="1" dirty="0" smtClean="0"/>
              <a:t>Натюрморт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24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Найди лишнее понятие. Объясни</a:t>
            </a:r>
          </a:p>
          <a:p>
            <a:pPr algn="ctr"/>
            <a:r>
              <a:rPr lang="ru-RU" sz="2400" b="1" dirty="0" smtClean="0"/>
              <a:t>Свой выбор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1857364"/>
            <a:ext cx="20056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Рисунок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Гравюра,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Штрих,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Линия,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Эстамп,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Стека,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Иллюстрация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www.booksiti.net.ru/books/34149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857364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285728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Шарады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928670"/>
            <a:ext cx="2151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Копомциязи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976954"/>
            <a:ext cx="2151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Композиция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571612"/>
            <a:ext cx="14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Ритолок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1643050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Колорит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2214554"/>
            <a:ext cx="171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Гаморяни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2214554"/>
            <a:ext cx="171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Гармония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2928934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Бораз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2928934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Образ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3643314"/>
            <a:ext cx="176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Уходжкин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3643314"/>
            <a:ext cx="1756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Художник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4429132"/>
            <a:ext cx="1562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Заселмы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43504" y="4429132"/>
            <a:ext cx="1562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Замысел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14348" y="285728"/>
            <a:ext cx="7715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"Следствие ведут знатоки"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285860"/>
            <a:ext cx="864399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Известная работа художника В. Серова была написана летом 1887 года. Героиня портрета – дочь известного предпринимателя и мецената Саввы Мамонтова – Вера. Девочке было всего 12 лет, когда мастер взялся писать её портрет.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Верочка вроде бы сидит неподвижно, внимательно глядя на зрителя. Если присмотреться, видно, что скатерть завёрнута вверх и аккуратно уложена, чтобы её края не свисали со стола. Именно на таком отвороте лежат персики, ножик и пара кленовых листьев. Видимо, персики сюда только что принесла Вера, чтобы угостить своих товарищей по игре, а, может быть, младшего братика или сестрёнку. Вероятно, для этого и нужен ей ножик: надо разрезать персик и достать из него косточку. А листочки – импровизированные тарелочки для половинок фруктов.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Её лицо лучится счастьем, и так же лучезарно всё вокруг неё. Именно потому картина кажется такой гармоничной и жизненной.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785794"/>
            <a:ext cx="640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Из Третьяковской галереи украдена картина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4"/>
            <a:ext cx="7385814" cy="5567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85918" y="6072206"/>
            <a:ext cx="559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Валентин Серов «Девочка с персиками»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жданный сн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28604"/>
            <a:ext cx="2507018" cy="2792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Дольский Мой родный ку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642918"/>
            <a:ext cx="3357586" cy="242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Юбилейный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429000"/>
            <a:ext cx="3071834" cy="229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800px-ГоравскийГоравский_Вечер_в_Минской_губернии_1870-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429000"/>
            <a:ext cx="3500462" cy="2288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36906" y="0"/>
            <a:ext cx="7249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 картинной галерее. Угадай автора картины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750004"/>
            <a:ext cx="86172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Слова для справок: К.Э. Матюненко ,О.Д. Малаховский, </a:t>
            </a:r>
          </a:p>
          <a:p>
            <a:pPr algn="ctr"/>
            <a:r>
              <a:rPr lang="ru-RU" sz="2400" b="1" dirty="0" smtClean="0"/>
              <a:t>А.М. Дольский, А.Г. Горавский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85723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85723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2.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357187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3.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24" y="357187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4.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1714488"/>
            <a:ext cx="7013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8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Белорусские сувениры из соло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0550" y="-5254625"/>
            <a:ext cx="1905000" cy="133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21429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Душа белорусского народа воплощена в его художественных промыслах, искусном мастерстве ремесленников, которое передавалось из поколения в поколение.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1714488"/>
            <a:ext cx="7349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Какие виды декоративно-прикладного творчества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процветают и сегодня в Беларуси?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0018" y="3000372"/>
            <a:ext cx="5903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Слова для справок: </a:t>
            </a:r>
            <a:r>
              <a:rPr lang="ru-RU" sz="2400" b="1" dirty="0" err="1" smtClean="0">
                <a:solidFill>
                  <a:srgbClr val="C00000"/>
                </a:solidFill>
              </a:rPr>
              <a:t>Павлопосадские</a:t>
            </a:r>
            <a:r>
              <a:rPr lang="ru-RU" sz="2400" b="1" dirty="0" smtClean="0">
                <a:solidFill>
                  <a:srgbClr val="C00000"/>
                </a:solidFill>
              </a:rPr>
              <a:t> шали, Гжельская роспись, кузнечное дело,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ткачество и вышивка, </a:t>
            </a:r>
            <a:r>
              <a:rPr lang="ru-RU" sz="2400" b="1" dirty="0" err="1" smtClean="0">
                <a:solidFill>
                  <a:srgbClr val="C00000"/>
                </a:solidFill>
              </a:rPr>
              <a:t>вытинанка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соломоплетение</a:t>
            </a:r>
            <a:r>
              <a:rPr lang="ru-RU" sz="2400" b="1" dirty="0" smtClean="0">
                <a:solidFill>
                  <a:srgbClr val="C00000"/>
                </a:solidFill>
              </a:rPr>
              <a:t>, инкрустация соломкой,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резьба по дереву и бересте, Дымковская игрушка, сувениры и посуда из керамики,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художественное стекло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muzei.ab.ru/exhibitions/2011/exhib_images2011/ex07_2011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2500330" cy="392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ntares-610.users.photofile.ru/photo/antares-610/3884427/92513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143800" cy="476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Как называется уникальный археологический музей в городе </a:t>
            </a:r>
            <a:r>
              <a:rPr lang="ru-RU" sz="2400" b="1" dirty="0" smtClean="0">
                <a:hlinkClick r:id="rId3" tooltip="Брест (Беларусь)"/>
              </a:rPr>
              <a:t>Бресте</a:t>
            </a:r>
            <a:r>
              <a:rPr lang="ru-RU" sz="2400" b="1" dirty="0" smtClean="0"/>
              <a:t>, филиал </a:t>
            </a:r>
            <a:r>
              <a:rPr lang="ru-RU" sz="2400" b="1" dirty="0" smtClean="0">
                <a:hlinkClick r:id="rId4" tooltip="Брестский областной краеведческий музей (страница отсутствует)"/>
              </a:rPr>
              <a:t>Брестского областного краеведческого музея</a:t>
            </a:r>
            <a:r>
              <a:rPr lang="ru-RU" sz="2400" b="1" dirty="0" smtClean="0"/>
              <a:t>?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6143644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dirty="0" err="1" smtClean="0"/>
              <a:t>Берестье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Необычайно красивый, символичный и дорогой предмет мужского гардероба, доступный только выходцам из высших сословий </a:t>
            </a:r>
            <a:r>
              <a:rPr lang="ru-RU" sz="2400" b="1" u="sng" dirty="0" smtClean="0">
                <a:hlinkClick r:id="rId2"/>
              </a:rPr>
              <a:t>ткали в Беларуси еще в XVIII веке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5000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наряде магнатов он был символом принадлежности к элите, многовековых семейных традиций и, конечно, богатства. Дорогие предметы мужского гардероба для шляхты привозили из восточных стран, но в ХVIII веке на белорусских землях сформировалось уникальное художественное явление – «……………..".  Вставьте пропущенные слова.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5572140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Слуцкий пояс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belarus.by/dadvimages/s001456_281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71612"/>
            <a:ext cx="3169053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63579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D60093"/>
                </a:solidFill>
                <a:latin typeface="Arial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D6009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Рассыпной кроссворд</a:t>
            </a:r>
            <a:r>
              <a:rPr lang="ru-RU" sz="3200" b="1" dirty="0" smtClean="0">
                <a:solidFill>
                  <a:srgbClr val="D60093"/>
                </a:solidFill>
                <a:latin typeface="Arial"/>
                <a:ea typeface="Calibri" pitchFamily="34" charset="0"/>
                <a:cs typeface="Times New Roman" pitchFamily="18" charset="0"/>
              </a:rPr>
              <a:t>»</a:t>
            </a:r>
            <a:endParaRPr lang="ru-RU" sz="3200" b="1" dirty="0" smtClean="0">
              <a:latin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…Кто-то поспешил и рассыпал все слова. Из предложенных слов составь кроссворд так, чтобы по горизонтали получилось слово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Искусство</a:t>
            </a:r>
            <a:endParaRPr lang="ru-RU" sz="3200" b="1" dirty="0" smtClean="0"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дизайн, скульптура, колорит, натюрморт, художник, Серов, сказка, сюита, </a:t>
            </a:r>
            <a:r>
              <a:rPr lang="ru-RU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Вивальди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образ</a:t>
            </a:r>
            <a:endParaRPr lang="ru-RU" sz="3200" b="1" dirty="0" smtClean="0"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каждому слову в кроссворде  поставь вопрос.</a:t>
            </a:r>
            <a:endParaRPr lang="ru-RU" sz="3200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889844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СТРОКА – заявленная  тема или термин ( 1 существительное или местоимение )</a:t>
            </a:r>
          </a:p>
          <a:p>
            <a:r>
              <a:rPr lang="ru-RU" dirty="0" smtClean="0"/>
              <a:t>2 СТРОКА – описание  признаков, свойств (2 прилагательных или причастия)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3 СТРОКА – образована 3 глаголами или деепричастиями, описывающими характерные      действия предмета или темы.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4 СТРОКА – фраза из 4 слов, выражающая личное отношение автора к описываемому  предмету, теме. </a:t>
            </a:r>
          </a:p>
          <a:p>
            <a:r>
              <a:rPr lang="ru-RU" dirty="0" smtClean="0"/>
              <a:t>5 СТРОКА – одно слово-резюме,  характеризующее суть предмета,  темы,  синоним  1-й строки.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357166"/>
            <a:ext cx="342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Принцип построения </a:t>
            </a:r>
            <a:r>
              <a:rPr lang="ru-RU" b="1" dirty="0" err="1" smtClean="0"/>
              <a:t>синквейна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В</a:t>
            </a:r>
            <a:r>
              <a:rPr lang="ru-RU" sz="2400" b="1" dirty="0" smtClean="0"/>
              <a:t>иды искусства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Архитектура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Скульптура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Кино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Театр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Живопись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Графика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Фотоискусство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Дизайн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Декоративно-прикладное искусство</a:t>
            </a:r>
          </a:p>
        </p:txBody>
      </p:sp>
      <p:pic>
        <p:nvPicPr>
          <p:cNvPr id="4" name="Рисунок 3" descr="eifel0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714356"/>
            <a:ext cx="3857634" cy="514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Музыка.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Нежная, лирическая.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Волнует, согревает, радует.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Удивительное музыкальное произведение!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Искусство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285728"/>
            <a:ext cx="6238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Составь </a:t>
            </a:r>
            <a:r>
              <a:rPr lang="ru-RU" sz="2800" b="1" dirty="0" err="1" smtClean="0"/>
              <a:t>синквейн</a:t>
            </a:r>
            <a:r>
              <a:rPr lang="ru-RU" sz="2800" b="1" dirty="0" smtClean="0"/>
              <a:t> на тему «Искусство»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«Сикстинская капелла первобытного искусства». Так сегодня называют загадочную пещеру </a:t>
            </a:r>
            <a:r>
              <a:rPr lang="ru-RU" sz="2400" b="1" dirty="0" err="1"/>
              <a:t>Альтамира</a:t>
            </a:r>
            <a:r>
              <a:rPr lang="ru-RU" sz="2400" b="1" dirty="0"/>
              <a:t>, расположенную на севере Испании, близ города </a:t>
            </a:r>
            <a:r>
              <a:rPr lang="ru-RU" sz="2400" b="1" dirty="0" err="1"/>
              <a:t>Сантандер</a:t>
            </a:r>
            <a:r>
              <a:rPr lang="ru-RU" sz="2400" b="1" dirty="0"/>
              <a:t>. Чем же она знаменита?</a:t>
            </a:r>
            <a:endParaRPr lang="ru-RU" sz="2400" dirty="0"/>
          </a:p>
        </p:txBody>
      </p:sp>
      <p:pic>
        <p:nvPicPr>
          <p:cNvPr id="1026" name="Picture 2" descr="http://repin.info/sites/default/files/pages/21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3786214" cy="269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img0.liveinternet.ru/images/attach/c/7/95/493/95493992_b503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14554"/>
            <a:ext cx="4214842" cy="280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5357826"/>
            <a:ext cx="587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Удивительными наскальными росписями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14290"/>
            <a:ext cx="8072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Легенды рассказывают, что никогда ранее Египет не порождал такой </a:t>
            </a:r>
            <a:r>
              <a:rPr lang="ru-RU" sz="2400" b="1" dirty="0" smtClean="0">
                <a:hlinkClick r:id="rId2" tooltip="Красота"/>
              </a:rPr>
              <a:t>красавицы</a:t>
            </a:r>
            <a:r>
              <a:rPr lang="ru-RU" sz="2400" b="1" dirty="0" smtClean="0"/>
              <a:t>. Её называли «Совершенная»; её лицо украшало храмы по всей стране. О какой царице Египта идет речь?</a:t>
            </a:r>
            <a:endParaRPr lang="ru-RU" sz="2400" b="1" dirty="0"/>
          </a:p>
        </p:txBody>
      </p:sp>
      <p:sp>
        <p:nvSpPr>
          <p:cNvPr id="1026" name="AutoShape 2" descr="https://upload.wikimedia.org/wikipedia/commons/thumb/1/1f/Nofretete_Neues_Museum.jpg/220px-Nofretete_Neues_Museum.jpg"/>
          <p:cNvSpPr>
            <a:spLocks noChangeAspect="1" noChangeArrowheads="1"/>
          </p:cNvSpPr>
          <p:nvPr/>
        </p:nvSpPr>
        <p:spPr bwMode="auto">
          <a:xfrm>
            <a:off x="155575" y="-1470025"/>
            <a:ext cx="2095500" cy="3067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thumb/1/1f/Nofretete_Neues_Museum.jpg/220px-Nofretete_Neues_Museum.jpg"/>
          <p:cNvSpPr>
            <a:spLocks noChangeAspect="1" noChangeArrowheads="1"/>
          </p:cNvSpPr>
          <p:nvPr/>
        </p:nvSpPr>
        <p:spPr bwMode="auto">
          <a:xfrm>
            <a:off x="155575" y="-1470025"/>
            <a:ext cx="2095500" cy="3067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cdn.fishki.net/upload/post/201312/02/1230702/25474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857364"/>
            <a:ext cx="5705479" cy="416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00364" y="6072206"/>
            <a:ext cx="352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Тутмос. Бюст царицы Нефертити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ello_html_58a50773.gif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142976" y="785794"/>
            <a:ext cx="6643734" cy="58132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14290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Найдите и запишите как можно больше слов, относящихся к искусству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Центр натюрморта занимает гипсовая модель статуи Меркурия. Вокруг нее расположились рабочие орудия живописцев, ваятелей, зодчих. Палитра с кистями небрежно брошена на ящик с красками, холодно блещущие чертежные инструменты высовываются из </a:t>
            </a:r>
            <a:r>
              <a:rPr lang="ru-RU" sz="2000" b="1" dirty="0" err="1" smtClean="0"/>
              <a:t>голубого</a:t>
            </a:r>
            <a:r>
              <a:rPr lang="ru-RU" sz="2000" b="1" dirty="0" smtClean="0"/>
              <a:t> футляра. Громоздятся книги, папки с гравюрами, архитектурные чертежи.</a:t>
            </a:r>
            <a:endParaRPr lang="ru-RU" sz="2000" b="1" dirty="0"/>
          </a:p>
        </p:txBody>
      </p:sp>
      <p:pic>
        <p:nvPicPr>
          <p:cNvPr id="27650" name="Picture 2" descr="http://f.rodon.org/p/5/071105134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28802"/>
            <a:ext cx="4929222" cy="3943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00232" y="5929330"/>
            <a:ext cx="522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Как называется картина Жана - Батиста Шардена?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6215082"/>
            <a:ext cx="313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«Атрибуты искусства»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ello_html_6ccd6d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8138884" cy="2571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857232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Разгадав ребус, впишите фамилию известного художника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5214950"/>
            <a:ext cx="646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К. Малевич. Автор картины «Черный квадрат»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ello_html_3aaf3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437730" cy="30003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642918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Разгадав ребус, впишите жанр искусства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5143512"/>
            <a:ext cx="121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Пейзаж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858</Words>
  <Application>Microsoft Office PowerPoint</Application>
  <PresentationFormat>Экран (4:3)</PresentationFormat>
  <Paragraphs>131</Paragraphs>
  <Slides>30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40</cp:revision>
  <dcterms:created xsi:type="dcterms:W3CDTF">2016-04-19T13:04:22Z</dcterms:created>
  <dcterms:modified xsi:type="dcterms:W3CDTF">2016-05-17T06:03:31Z</dcterms:modified>
</cp:coreProperties>
</file>