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8" r:id="rId5"/>
    <p:sldId id="292" r:id="rId6"/>
    <p:sldId id="275" r:id="rId7"/>
    <p:sldId id="278" r:id="rId8"/>
    <p:sldId id="263" r:id="rId9"/>
    <p:sldId id="258" r:id="rId10"/>
    <p:sldId id="264" r:id="rId11"/>
    <p:sldId id="262" r:id="rId12"/>
    <p:sldId id="281" r:id="rId13"/>
    <p:sldId id="283" r:id="rId14"/>
    <p:sldId id="284" r:id="rId15"/>
    <p:sldId id="259" r:id="rId16"/>
    <p:sldId id="270" r:id="rId17"/>
    <p:sldId id="265" r:id="rId18"/>
    <p:sldId id="266" r:id="rId19"/>
    <p:sldId id="269" r:id="rId20"/>
    <p:sldId id="285" r:id="rId21"/>
    <p:sldId id="267" r:id="rId22"/>
    <p:sldId id="286" r:id="rId23"/>
    <p:sldId id="274" r:id="rId24"/>
    <p:sldId id="276" r:id="rId25"/>
    <p:sldId id="280" r:id="rId26"/>
    <p:sldId id="260" r:id="rId27"/>
    <p:sldId id="272" r:id="rId28"/>
    <p:sldId id="277" r:id="rId29"/>
    <p:sldId id="279" r:id="rId30"/>
    <p:sldId id="288" r:id="rId31"/>
    <p:sldId id="291" r:id="rId32"/>
    <p:sldId id="287" r:id="rId33"/>
    <p:sldId id="289" r:id="rId34"/>
    <p:sldId id="290" r:id="rId35"/>
    <p:sldId id="261" r:id="rId36"/>
    <p:sldId id="273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7"/>
    <p:penClr>
      <a:srgbClr val="FF0000"/>
    </p:penClr>
  </p:showPr>
  <p:clrMru>
    <a:srgbClr val="CC00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1495-F00E-49FC-88A5-9E2C136DF3D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594E-A462-4F38-89FA-4FE1E9D9E6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496" y="2643182"/>
            <a:ext cx="4592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Century Gothic" pitchFamily="34" charset="0"/>
              </a:rPr>
              <a:t>к</a:t>
            </a:r>
            <a:r>
              <a:rPr lang="ru-RU" sz="3600" b="1" i="1" dirty="0" smtClean="0">
                <a:solidFill>
                  <a:srgbClr val="C00000"/>
                </a:solidFill>
                <a:latin typeface="Century Gothic" pitchFamily="34" charset="0"/>
              </a:rPr>
              <a:t>ак вид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entury Gothic" pitchFamily="34" charset="0"/>
              </a:rPr>
              <a:t>изобразительного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entury Gothic" pitchFamily="34" charset="0"/>
              </a:rPr>
              <a:t>искусства</a:t>
            </a:r>
            <a:endParaRPr lang="ru-RU" sz="36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7890" name="Picture 2" descr="&amp;Gcy;&amp;rcy;&amp;acy;&amp;fcy;&amp;icy;&amp;kcy;&amp;acy;: KseniaSharavina - Apple Creo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616129" cy="39143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00042"/>
            <a:ext cx="6385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Arial Black" pitchFamily="34" charset="0"/>
              </a:rPr>
              <a:t>Графика</a:t>
            </a:r>
            <a:endParaRPr lang="ru-RU" sz="9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pn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929618" cy="5686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6072206"/>
            <a:ext cx="263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Цветные мелки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ac_azam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84625" cy="573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00364" y="6143644"/>
            <a:ext cx="365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Гратография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граттаж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310b19d49a74d409d333b1b0239e8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66712"/>
            <a:ext cx="8572500" cy="612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388" y="5857892"/>
            <a:ext cx="2152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фломастеры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Pcy;&amp;iecy;&amp;rcy;&amp;scy;&amp;ocy;&amp;ncy;&amp;acy;&amp;lcy;&amp;softcy;&amp;ncy;&amp;ycy;&amp;jcy; &amp;scy;&amp;acy;&amp;jcy;&amp;tcy; - &amp;Kcy;&amp;ocy;&amp;ncy;&amp;tcy;&amp;acy;&amp;kcy;&amp;t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072230" cy="4740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6248" y="5786454"/>
            <a:ext cx="103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уголь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ZHcy;&amp;icy;&amp;tcy;&amp;softcy; &amp;chcy;&amp;tcy;&amp;ocy;&amp;bcy;&amp;ycy; &amp;rcy;&amp;acy;&amp;dcy;&amp;ocy;&amp;vcy;&amp;acy;&amp;tcy;&amp;softcy;&amp;scy;&amp;yacy; - &amp;Rcy;&amp;icy;&amp;scy;&amp;ucy;&amp;ncy;&amp;kcy;&amp;icy; - &amp;Ncy;.&amp;IEcy;&amp;rcy;&amp;mcy;&amp;acy;&amp;chcy;&amp;ocy;&amp;ncy;&amp;ocy;&amp;kcy;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928662" y="500042"/>
            <a:ext cx="7502325" cy="5351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5929330"/>
            <a:ext cx="103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уголь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05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85794"/>
            <a:ext cx="6429395" cy="5254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Century Gothic" pitchFamily="34" charset="0"/>
              </a:rPr>
              <a:t>Книжная графика</a:t>
            </a:r>
            <a:endParaRPr lang="ru-RU" sz="2800" b="1" i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6143644"/>
            <a:ext cx="178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экслибрис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3803665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ФОТО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3774708" cy="5317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6143644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иллюстрация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372589763372-i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42984"/>
            <a:ext cx="7182414" cy="498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66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Прикладная графика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6143644"/>
            <a:ext cx="1233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плакат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2СШ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28604"/>
            <a:ext cx="5501086" cy="550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6072206"/>
            <a:ext cx="158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эмблема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фиш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80" y="0"/>
            <a:ext cx="47396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768" y="5929330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афиша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3929090" cy="5934942"/>
          </a:xfrm>
          <a:prstGeom prst="rect">
            <a:avLst/>
          </a:prstGeom>
        </p:spPr>
      </p:pic>
      <p:pic>
        <p:nvPicPr>
          <p:cNvPr id="5" name="Рисунок 4" descr="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94" y="2214554"/>
            <a:ext cx="4218524" cy="2742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121442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Рисунок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5715016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тушь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27146" y="357166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entury Gothic" pitchFamily="34" charset="0"/>
              </a:rPr>
              <a:t>Станковая графика</a:t>
            </a:r>
            <a:endParaRPr lang="ru-RU" sz="32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d0e109bfd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52387"/>
            <a:ext cx="4781550" cy="675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43768" y="5929330"/>
            <a:ext cx="163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открытка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встречу солнц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14" cy="5917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0"/>
            <a:ext cx="390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Компьютерная графика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14356"/>
            <a:ext cx="637809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Выразительные средства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графики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C0099"/>
                </a:solidFill>
              </a:rPr>
              <a:t>Линия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Штрих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Тоновое пятно</a:t>
            </a:r>
          </a:p>
          <a:p>
            <a:pPr algn="ctr"/>
            <a:r>
              <a:rPr lang="ru-RU" sz="4400" b="1" dirty="0" smtClean="0"/>
              <a:t>Точка</a:t>
            </a:r>
            <a:endParaRPr lang="ru-RU" sz="4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37189"/>
            <a:ext cx="5143536" cy="6383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26_Kak-risovat-sakuru-poetapn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03" y="0"/>
            <a:ext cx="6996793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-рисовать-утку-карандашом-470x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143668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епа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70260"/>
            <a:ext cx="5357850" cy="5839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ailed-pen-ink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24211"/>
            <a:ext cx="8072494" cy="525609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chik-sob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1" y="571479"/>
            <a:ext cx="8156755" cy="57060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le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32372"/>
            <a:ext cx="7429552" cy="619325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1610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4357718" cy="6116095"/>
          </a:xfrm>
          <a:prstGeom prst="rect">
            <a:avLst/>
          </a:prstGeom>
        </p:spPr>
      </p:pic>
      <p:pic>
        <p:nvPicPr>
          <p:cNvPr id="3" name="Рисунок 2" descr="323204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642918"/>
            <a:ext cx="3086100" cy="5686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40" y="614364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тушь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Pcy;&amp;iecy;&amp;rcy;&amp;iecy;&amp;dcy;&amp;acy;&amp;chcy;&amp;acy; &amp;fcy;&amp;acy;&amp;kcy;&amp;tcy;&amp;ucy;&amp;rcy;&amp;ycy; &amp;pcy;&amp;rcy;&amp;iecy;&amp;dcy;&amp;mcy;&amp;iecy;&amp;tcy;&amp;ocy;&amp;vcy; / &amp;Ocy;&amp;scy;&amp;ncy;&amp;ocy;&amp;vcy;&amp;ycy; &amp;rcy;&amp;icy;&amp;scy;&amp;ucy;&amp;ncy;&amp;kcy;&amp;acy; &amp;dcy;&amp;lcy;&amp;yacy; &amp;ucy;&amp;chcy;&amp;acy;&amp;shchcy;&amp;icy;&amp;khcy;&amp;scy;&amp;yacy; 5-8 &amp;kcy;&amp;lcy;&amp;acy;&amp;scy;&amp;s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14996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928670"/>
            <a:ext cx="5659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Виды штриховки в рисунке</a:t>
            </a:r>
            <a:endParaRPr lang="ru-RU" sz="36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kcy;&amp;acy;&amp;rcy;&amp;acy;&amp;ncy;&amp;dcy;&amp;acy;&amp;shcy;&amp;acy;&amp;mcy;&amp;icy; &quot; &amp;Vcy;&amp;iecy;&amp;kcy;&amp;tcy;&amp;ocy;&amp;rcy;&amp;ncy;&amp;acy;&amp;yacy; &amp;gcy;&amp;rcy;&amp;acy;&amp;fcy;&amp;icy;&amp;kcy;&amp;acy;, &amp;icy;&amp;kcy;&amp;ocy;&amp;ncy;&amp;kcy;&amp;icy;, &amp;fcy;&amp;ocy;&amp;tcy;&amp;ocy;&amp;shcy;&amp;ocy;&amp;p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8110" cy="497046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ucy;&amp;kcy;&amp;rcy;&amp;acy;&amp;shcy;&amp;iecy;&amp;ncy;&amp;ncy;&amp;acy;&amp;yacy; &amp;acy;&amp;ncy;&amp;acy;&amp;lcy;&amp;icy;&amp;tcy;&amp;icy;&amp;kcy;&amp;acy;: &amp;scy;&amp;ocy;&amp;ncy;&amp;ncy;&amp;icy;&amp;kcy; &amp;pcy;&amp;yacy;&amp;tcy;&amp;ncy;&amp;ocy; &amp;ncy;&amp;acy; &amp;lcy;&amp;icy;&amp;tscy;&amp;iecy; &amp;ocy;&amp;tcy; &amp;tcy;&amp;ucy;&amp;sh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36171" cy="570432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Tcy;&amp;acy;&amp;tcy;&amp;softcy;&amp;yacy;&amp;ncy;&amp;acy; &amp;Acy;&amp;ncy;&amp;tcy;&amp;rcy;&amp;ocy;&amp;pcy;&amp;o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29618" cy="5788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SHcy;&amp;tcy;&amp;rcy;&amp;icy;&amp;khcy;&amp;ocy;&amp;vcy;&amp;kcy;&amp;acy;:&amp;ucy;&amp;rcy;&amp;ocy;&amp;kcy;"/>
          <p:cNvPicPr>
            <a:picLocks noChangeAspect="1" noChangeArrowheads="1"/>
          </p:cNvPicPr>
          <p:nvPr/>
        </p:nvPicPr>
        <p:blipFill>
          <a:blip r:embed="rId2"/>
          <a:srcRect b="23729"/>
          <a:stretch>
            <a:fillRect/>
          </a:stretch>
        </p:blipFill>
        <p:spPr bwMode="auto">
          <a:xfrm>
            <a:off x="857224" y="428604"/>
            <a:ext cx="7502314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lNTZhM2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4" y="500042"/>
            <a:ext cx="8480836" cy="592196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357982" cy="631983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Ucy;&amp;gcy;&amp;ocy;&amp;lcy;&amp;softcy;&amp;ncy;&amp;ycy;&amp;iecy; &amp;kcy;&amp;acy;&amp;rcy;&amp;acy;&amp;ncy;&amp;dcy;&amp;acy;&amp;shcy;&amp;icy; &amp;icy; &amp;scy;&amp;tcy;&amp;iecy;&amp;rcy;&amp;zhcy;&amp;ncy;&amp;icy;. : &amp;Icy;&amp;zcy;&amp;ocy;&amp;bcy;&amp;rcy;&amp;acy;&amp;zcy;&amp;icy;&amp;tcy;&amp;iecy;&amp;lcy;&amp;softcy;&amp;ncy;&amp;ocy;&amp;iecy; &amp;icy;&amp;scy;&amp;kcy;&amp;ucy;&amp;scy;&amp;scy;&amp;tcy;&amp;vcy;&amp;ocy;, &amp;ucy;&amp;rcy;&amp;ocy;&amp;kcy;&amp;icy; &amp;zhcy;&amp;icy;&amp;vcy;&amp;ocy;&amp;pcy;&amp;icy;&amp;scy;&amp;icy; &amp;icy; &amp;rcy;&amp;icy;&amp;scy;&amp;ucy;&amp;ncy;&amp;kcy;&amp;acy; on-line, &amp;gcy;&amp;acy;&amp;lcy;&amp;iecy;&amp;rcy;&amp;iecy;&amp;yacy; &amp;kcy;&amp;acy;&amp;rcy;&amp;tcy;&amp;icy;&amp;ncy; &amp;scy;&amp;ocy;&amp;vcy;&amp;rcy;&amp;iecy;&amp;mcy;&amp;iecy;&amp;ncy;&amp;ncy;&amp;ycy;&amp;khcy; &amp;khcy;&amp;ucy;&amp;dcy;&amp;ocy;&amp;zhcy;&amp;ncy;&amp;icy;&amp;kcy;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000100" y="571480"/>
            <a:ext cx="7429552" cy="557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778" y="0"/>
            <a:ext cx="555044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86710" y="614364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тушь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&amp;Mcy;&amp;iecy;&amp;dcy;&amp;icy;&amp;tcy;&amp;acy;&amp;tcy;&amp;icy;&amp;vcy;&amp;ncy;&amp;ocy;&amp;iecy; &amp;rcy;&amp;icy;&amp;scy;&amp;ocy;&amp;vcy;&amp;acy;&amp;ncy;&amp;icy;&amp;iecy;. &quot;&amp;Mcy;&amp;icy;&amp;scy;&amp;tcy;&amp;icy;&amp;chcy;&amp;iecy;&amp;scy;&amp;kcy;&amp;acy;&amp;yacy; &amp;gcy;&amp;rcy;&amp;acy;&amp;fcy;&amp;icy;&amp;kcy;&amp;acy; &amp;gcy;&amp;iecy;&amp;lcy;&amp;iecy;&amp;vcy;&amp;ycy;&amp;khcy; &amp;rcy;&amp;ucy;&amp;chcy;&amp;iecy;&amp;kcy;&quot;.…"/>
          <p:cNvPicPr>
            <a:picLocks noChangeAspect="1" noChangeArrowheads="1"/>
          </p:cNvPicPr>
          <p:nvPr/>
        </p:nvPicPr>
        <p:blipFill>
          <a:blip r:embed="rId2"/>
          <a:srcRect l="6248" t="6273" r="5394" b="10928"/>
          <a:stretch>
            <a:fillRect/>
          </a:stretch>
        </p:blipFill>
        <p:spPr bwMode="auto">
          <a:xfrm>
            <a:off x="1142976" y="642918"/>
            <a:ext cx="707236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5572140"/>
            <a:ext cx="235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Гелевая</a:t>
            </a:r>
            <a:r>
              <a:rPr lang="ru-RU" sz="2800" b="1" dirty="0" smtClean="0"/>
              <a:t> ручка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rcRect l="2661" t="6030" b="8346"/>
          <a:stretch>
            <a:fillRect/>
          </a:stretch>
        </p:blipFill>
        <p:spPr>
          <a:xfrm>
            <a:off x="714348" y="857232"/>
            <a:ext cx="7840192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214290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Рисунок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6072206"/>
            <a:ext cx="1762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карандаш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7166"/>
            <a:ext cx="4643470" cy="595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000892" y="6143644"/>
            <a:ext cx="1762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карандаш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gzk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4" y="428603"/>
            <a:ext cx="8816904" cy="5932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3497" y="6286520"/>
            <a:ext cx="295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Цветные карандаши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4405335" cy="2784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vetka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71612"/>
            <a:ext cx="3381392" cy="3465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5643578"/>
            <a:ext cx="3409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6350">
                  <a:solidFill>
                    <a:schemeClr val="tx1"/>
                  </a:solidFill>
                </a:ln>
              </a:rPr>
              <a:t>Цветные карандаши</a:t>
            </a:r>
            <a:endParaRPr lang="ru-RU" sz="2800" b="1" dirty="0">
              <a:ln w="63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54</Words>
  <Application>Microsoft Office PowerPoint</Application>
  <PresentationFormat>Экран (4:3)</PresentationFormat>
  <Paragraphs>37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11</cp:revision>
  <dcterms:created xsi:type="dcterms:W3CDTF">2014-12-03T10:20:26Z</dcterms:created>
  <dcterms:modified xsi:type="dcterms:W3CDTF">2014-12-03T12:09:27Z</dcterms:modified>
</cp:coreProperties>
</file>