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1"/>
  </p:notesMasterIdLst>
  <p:sldIdLst>
    <p:sldId id="256" r:id="rId2"/>
    <p:sldId id="257" r:id="rId3"/>
    <p:sldId id="258" r:id="rId4"/>
    <p:sldId id="261" r:id="rId5"/>
    <p:sldId id="263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8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1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A9890-4563-431E-A82E-5C3D6906AB63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B67A4-8004-4FDF-BED6-AA0C7B1A1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456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B67A4-8004-4FDF-BED6-AA0C7B1A1AE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28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0F6A-1DC1-4760-A993-D5E9F3590535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6936642-B6E3-4F82-B581-0CAF79C7A86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0F6A-1DC1-4760-A993-D5E9F3590535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6642-B6E3-4F82-B581-0CAF79C7A8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0F6A-1DC1-4760-A993-D5E9F3590535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6642-B6E3-4F82-B581-0CAF79C7A8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0F6A-1DC1-4760-A993-D5E9F3590535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6642-B6E3-4F82-B581-0CAF79C7A8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0F6A-1DC1-4760-A993-D5E9F3590535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6642-B6E3-4F82-B581-0CAF79C7A86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0F6A-1DC1-4760-A993-D5E9F3590535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6642-B6E3-4F82-B581-0CAF79C7A8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0F6A-1DC1-4760-A993-D5E9F3590535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6642-B6E3-4F82-B581-0CAF79C7A8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0F6A-1DC1-4760-A993-D5E9F3590535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6642-B6E3-4F82-B581-0CAF79C7A8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0F6A-1DC1-4760-A993-D5E9F3590535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6642-B6E3-4F82-B581-0CAF79C7A8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0F6A-1DC1-4760-A993-D5E9F3590535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6642-B6E3-4F82-B581-0CAF79C7A86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0F6A-1DC1-4760-A993-D5E9F3590535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6642-B6E3-4F82-B581-0CAF79C7A86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2D20F6A-1DC1-4760-A993-D5E9F3590535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6936642-B6E3-4F82-B581-0CAF79C7A86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844408" cy="273630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Формирование коммуникативной компетенции на уроках английского языка</a:t>
            </a:r>
            <a:endParaRPr lang="ru-RU" dirty="0"/>
          </a:p>
        </p:txBody>
      </p:sp>
      <p:pic>
        <p:nvPicPr>
          <p:cNvPr id="4" name="Рисунок 3" descr="https://ds04.infourok.ru/uploads/ex/0c6a/0004a049-b2aa2ca9/hello_html_m55747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89040"/>
            <a:ext cx="4968552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45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</a:rPr>
              <a:t>Дидактические </a:t>
            </a:r>
            <a:r>
              <a:rPr lang="ru-RU" b="1" i="1" dirty="0">
                <a:solidFill>
                  <a:schemeClr val="tx1"/>
                </a:solidFill>
              </a:rPr>
              <a:t>игры.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410" name="Picture 2" descr="C:\Users\Kosrikov\Desktop\школа\IMG_20180323_1516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595" y="1719840"/>
            <a:ext cx="3304309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Kosrikov\Desktop\школа\IMG_20180319_0902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5345" y="1719840"/>
            <a:ext cx="3304309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12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Игра «</a:t>
            </a:r>
            <a:r>
              <a:rPr lang="ru-RU" dirty="0">
                <a:solidFill>
                  <a:schemeClr val="tx1"/>
                </a:solidFill>
              </a:rPr>
              <a:t> Угадай».</a:t>
            </a:r>
          </a:p>
        </p:txBody>
      </p:sp>
      <p:pic>
        <p:nvPicPr>
          <p:cNvPr id="18434" name="Picture 2" descr="C:\Users\Kosrikov\Desktop\школа\IMG_20180323_1523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595" y="1719840"/>
            <a:ext cx="3304309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Kosrikov\Desktop\школа\IMG_20180323_1523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5345" y="1719840"/>
            <a:ext cx="3304309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21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Игра на внимание «Что пропало?» 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9458" name="Picture 2" descr="C:\Users\Kosrikov\Desktop\школа\IMG_20180323_1527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595" y="1719840"/>
            <a:ext cx="3304309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Kosrikov\Desktop\школа\IMG_20180323_1528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5345" y="1719840"/>
            <a:ext cx="3304309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2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Песни на английском языке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482" name="Picture 2" descr="C:\Users\Kosrikov\Desktop\школа\IMG_20180321_1636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064" y="1736465"/>
            <a:ext cx="3279371" cy="437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 descr="http://kayrosblog.ru/wp-content/uploads/2017/05/Muzykalnoe-vospitanie-detej-i-ego-preimushhestva-2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4865"/>
            <a:ext cx="4038600" cy="3330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255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Проекты  </a:t>
            </a:r>
            <a:r>
              <a:rPr lang="ru-RU" dirty="0">
                <a:solidFill>
                  <a:schemeClr val="tx1"/>
                </a:solidFill>
              </a:rPr>
              <a:t>  </a:t>
            </a:r>
            <a:r>
              <a:rPr lang="ru-RU" b="1" dirty="0"/>
              <a:t>  </a:t>
            </a:r>
            <a:endParaRPr lang="ru-RU" dirty="0"/>
          </a:p>
        </p:txBody>
      </p:sp>
      <p:pic>
        <p:nvPicPr>
          <p:cNvPr id="21507" name="Picture 3" descr="C:\Users\Kosrikov\Desktop\школа\IMG_20180319_0937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595" y="1719840"/>
            <a:ext cx="3304309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:\Users\Kosrikov\Desktop\школа\IMG_20180321_1602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5345" y="1719840"/>
            <a:ext cx="3304309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86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Проект «</a:t>
            </a:r>
            <a:r>
              <a:rPr lang="ru-RU" dirty="0" smtClean="0">
                <a:solidFill>
                  <a:schemeClr val="tx1"/>
                </a:solidFill>
              </a:rPr>
              <a:t>Домик для сказочного героя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Kosrikov\Desktop\школа\IMG_20180220_1458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2" y="1719263"/>
            <a:ext cx="3305175" cy="4406900"/>
          </a:xfrm>
        </p:spPr>
      </p:pic>
      <p:pic>
        <p:nvPicPr>
          <p:cNvPr id="1028" name="Picture 4" descr="C:\Users\Kosrikov\Desktop\школа\IMG_20180219_0843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2" y="1719263"/>
            <a:ext cx="3305175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1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Проект « Я-ученик»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4578" name="Picture 2" descr="C:\Users\Kosrikov\Desktop\школа\IMG_20180321_160226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595" y="1719840"/>
            <a:ext cx="3304309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Kosrikov\Desktop\школа\IMG_20180321_1554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5345" y="1719840"/>
            <a:ext cx="3304309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75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Проект «Школьная неделя моды»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5602" name="Picture 2" descr="C:\Users\Kosrikov\Desktop\школа\IMG_20180320_1407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595" y="1719840"/>
            <a:ext cx="3304309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:\Users\Kosrikov\Desktop\школа\IMG_20180320_1339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5345" y="1719840"/>
            <a:ext cx="3304309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84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1"/>
                </a:solidFill>
              </a:rPr>
              <a:t>Лучшее </a:t>
            </a:r>
            <a:r>
              <a:rPr lang="ru-RU" sz="2800" dirty="0">
                <a:solidFill>
                  <a:schemeClr val="tx1"/>
                </a:solidFill>
              </a:rPr>
              <a:t>обучение общению - это </a:t>
            </a:r>
            <a:r>
              <a:rPr lang="ru-RU" sz="2800" dirty="0" smtClean="0">
                <a:solidFill>
                  <a:schemeClr val="tx1"/>
                </a:solidFill>
              </a:rPr>
              <a:t>общение.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Kosrikov\Desktop\школа\IMG_20180323_1250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" y="1719263"/>
            <a:ext cx="3305175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osrikov\Desktop\школа\IMG_20180321_1649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2" y="1719263"/>
            <a:ext cx="3305175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1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Спасибо за </a:t>
            </a:r>
            <a:r>
              <a:rPr lang="ru-RU" dirty="0" smtClean="0">
                <a:solidFill>
                  <a:schemeClr val="tx1"/>
                </a:solidFill>
              </a:rPr>
              <a:t>внимание 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 descr="http://kupontik.ru/media/biglion.ru/2017/02/6a20010c7494e01c55dc4a5245f5751b_p2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50" y="2787231"/>
            <a:ext cx="4038600" cy="2270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C:\Users\Kosrikov\Desktop\школа\IMG_20180323_1240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2" y="1719263"/>
            <a:ext cx="3305175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Kosrikov\Desktop\школа\IMG_20180323_1240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305175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4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Цель обучения иностранному языку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ru-RU" dirty="0"/>
          </a:p>
          <a:p>
            <a:r>
              <a:rPr lang="ru-RU" sz="2800" b="1" dirty="0"/>
              <a:t>Развитие иноязычной коммуникативной компетенции, т.е. способности  и готовности осуществлять иноязычные межличностное и межкультурное общение с носителями языка.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84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5/414192/slides/slide_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416825" cy="54006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33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srikov\Desktop\школа\IMG_20180319_14042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3134"/>
            <a:ext cx="2700566" cy="360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srikov\Desktop\школа\IMG_20180321_162441 - копия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2852936"/>
            <a:ext cx="2689225" cy="358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404664"/>
            <a:ext cx="8640960" cy="2303611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           </a:t>
            </a:r>
            <a:r>
              <a:rPr lang="ru-RU" sz="2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Формированию коммуникативной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компетенции  способствуют такие факторы, как: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доброжелательная обстановка на уроке;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-положительный эмоциональный климат;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-доверительные отношения между учителем и учащимися, а   также между самими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учащимися;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-работа в парах, группах, ролевые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игры;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endParaRPr lang="ru-RU" sz="2000" dirty="0"/>
          </a:p>
        </p:txBody>
      </p:sp>
      <p:pic>
        <p:nvPicPr>
          <p:cNvPr id="8" name="Рисунок 7" descr="http://sadpavlovka.ru/wp-content/uploads/2014/11/81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56992"/>
            <a:ext cx="2736304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81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Наглядные пособия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2852936"/>
            <a:ext cx="4040188" cy="639762"/>
          </a:xfrm>
        </p:spPr>
        <p:txBody>
          <a:bodyPr/>
          <a:lstStyle/>
          <a:p>
            <a:endParaRPr lang="ru-RU"/>
          </a:p>
        </p:txBody>
      </p:sp>
      <p:pic>
        <p:nvPicPr>
          <p:cNvPr id="6147" name="Picture 3" descr="C:\Users\Kosrikov\Desktop\школа\IMG_20180220_1238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135" y="1916832"/>
            <a:ext cx="2765822" cy="368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496175" y="1628800"/>
            <a:ext cx="4041775" cy="639762"/>
          </a:xfrm>
        </p:spPr>
        <p:txBody>
          <a:bodyPr/>
          <a:lstStyle/>
          <a:p>
            <a:endParaRPr lang="ru-RU"/>
          </a:p>
        </p:txBody>
      </p:sp>
      <p:pic>
        <p:nvPicPr>
          <p:cNvPr id="6146" name="Picture 2" descr="C:\Users\Kosrikov\Desktop\школа\IMG_20180321_15305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776" y="2996952"/>
            <a:ext cx="2765822" cy="368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Kosrikov\Desktop\школа\IMG_20180323_1507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6870" y="2492896"/>
            <a:ext cx="2724950" cy="363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75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Поделки детей и учителя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290" name="Picture 2" descr="C:\Users\Kosrikov\Desktop\школа\IMG_20180322_214743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595" y="1719840"/>
            <a:ext cx="3304309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Kosrikov\Desktop\школа\IMG_20180323_1459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5345" y="1719840"/>
            <a:ext cx="3304309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45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Игрушки и куклы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4" name="Picture 2" descr="C:\Users\Kosrikov\Desktop\школа\IMG_20180319_0907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595" y="1719840"/>
            <a:ext cx="3304309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Kosrikov\Desktop\школа\IMG_20180228_1402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5345" y="1719840"/>
            <a:ext cx="3304309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11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Игры на уроках английского языка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362" name="Picture 2" descr="C:\Users\Kosrikov\Desktop\школа\IMG_20180306_0938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595" y="1719840"/>
            <a:ext cx="3304309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Kosrikov\Desktop\школа\IMG_20180321_1618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5345" y="1719840"/>
            <a:ext cx="3304309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1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Ролевые игры.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386" name="Picture 2" descr="C:\Users\Kosrikov\Desktop\школа\IMG_20180321_1627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595" y="1719840"/>
            <a:ext cx="3304309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Kosrikov\Desktop\школа\IMG_20180321_1629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5345" y="1719840"/>
            <a:ext cx="3304309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09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313</TotalTime>
  <Words>87</Words>
  <Application>Microsoft Office PowerPoint</Application>
  <PresentationFormat>Экран (4:3)</PresentationFormat>
  <Paragraphs>21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Аптека</vt:lpstr>
      <vt:lpstr>Формирование коммуникативной компетенции на уроках английского языка</vt:lpstr>
      <vt:lpstr>Цель обучения иностранному языку</vt:lpstr>
      <vt:lpstr>Презентация PowerPoint</vt:lpstr>
      <vt:lpstr>           Формированию коммуникативной         компетенции  способствуют такие факторы, как: - доброжелательная обстановка на уроке; -положительный эмоциональный климат; -доверительные отношения между учителем и учащимися, а   также между самими учащимися; -работа в парах, группах, ролевые игры;  </vt:lpstr>
      <vt:lpstr>Наглядные пособия</vt:lpstr>
      <vt:lpstr>Поделки детей и учителя</vt:lpstr>
      <vt:lpstr>Игрушки и куклы</vt:lpstr>
      <vt:lpstr>Игры на уроках английского языка </vt:lpstr>
      <vt:lpstr>Ролевые игры. </vt:lpstr>
      <vt:lpstr>Дидактические игры.</vt:lpstr>
      <vt:lpstr>Игра « Угадай».</vt:lpstr>
      <vt:lpstr>Игра на внимание «Что пропало?» </vt:lpstr>
      <vt:lpstr>Песни на английском языке </vt:lpstr>
      <vt:lpstr>Проекты      </vt:lpstr>
      <vt:lpstr>Проект «Домик для сказочного героя»</vt:lpstr>
      <vt:lpstr>Проект « Я-ученик»</vt:lpstr>
      <vt:lpstr>Проект «Школьная неделя моды»</vt:lpstr>
      <vt:lpstr> Лучшее обучение общению - это общение. </vt:lpstr>
      <vt:lpstr>Спасибо за внимание !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коммуникативной компетенции на уроках английского языка</dc:title>
  <dc:creator>Kosrikov</dc:creator>
  <cp:lastModifiedBy>Kosrikov</cp:lastModifiedBy>
  <cp:revision>21</cp:revision>
  <dcterms:created xsi:type="dcterms:W3CDTF">2018-03-24T13:47:40Z</dcterms:created>
  <dcterms:modified xsi:type="dcterms:W3CDTF">2018-03-25T12:40:40Z</dcterms:modified>
</cp:coreProperties>
</file>