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FDEB0"/>
    <a:srgbClr val="502800"/>
    <a:srgbClr val="B18F13"/>
    <a:srgbClr val="E6BA1A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1484784"/>
            <a:ext cx="7916416" cy="3960440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ЗНАМЕНИТЫЕ ВЫПУСКНИКИ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Государственное </a:t>
            </a:r>
            <a:r>
              <a:rPr lang="ru-RU" sz="3200" dirty="0" smtClean="0">
                <a:solidFill>
                  <a:srgbClr val="FFFF00"/>
                </a:solidFill>
              </a:rPr>
              <a:t>учреждение образования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«Октябрьский </a:t>
            </a:r>
            <a:r>
              <a:rPr lang="ru-RU" sz="3200" dirty="0" err="1" smtClean="0">
                <a:solidFill>
                  <a:srgbClr val="FFFF00"/>
                </a:solidFill>
              </a:rPr>
              <a:t>учебно</a:t>
            </a:r>
            <a:r>
              <a:rPr lang="ru-RU" sz="3200" dirty="0" smtClean="0">
                <a:solidFill>
                  <a:srgbClr val="FFFF00"/>
                </a:solidFill>
              </a:rPr>
              <a:t> – педагогический комплекс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детский сад – базовая школа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Солигорского района»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9630" y="35333"/>
            <a:ext cx="72368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Дарэчы, няма ў в. Акцябр славутых родаў, як роды Агінскіх, Тышкевічаў.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ёсць у нас славутыя імёны вяскоўцаў.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1547664" y="2488332"/>
            <a:ext cx="6948772" cy="72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НАСТАЎНІЦКІЯ ДЫНАСТЫІ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1115616" y="3350242"/>
            <a:ext cx="738082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 адно пакаленне нашчадкаў будзе памятаць настаўніцкія дынастыя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Канаплянік А.І., Палуяновіч Н.Р.</a:t>
            </a:r>
            <a:endParaRPr kumimoji="0" lang="be-BY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41682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3628" y="1556791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Акцябр (в. Старчыцы да 1937 г.). Да вайны скончыў тры класы, а ў 1948 г. – 7 класаў Акцябрскай НСШ. 8 – 10 кл. вучыўся ў Чырвонаслабодскай СШ. Прайшоў курсы падрыхтоўкі настаўнікаў у Бабруйску. З 1951 г. працаваў настаўнікам матэматыкі ў Садовічах. З 1953 г. працаваў ў  Чырвонаслабодскай СШ. У 1957 г. скончыў педінстытут у г. Мінску. З 1957 г. працаваў настаўнікам матэматыкі ў Акцябрскай НСШ. З 1961 па1991 г. працаваў завучам у Акцябрскай СШ.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Узнагароджаны: 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просвещения БССР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(1968), Граматай Вярхоўнага Савета БССР (1978). У 1991 г. выйшаў на пенсію.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Жанаты, трое дзяцей. Жонка – Антаніна Мікалаеўна (1933г.), скончыла Магілёўскі бібліятэчны тэхнікум (1968 -1970 гг.). З 1964 па 1989 г. працавала бібліятэкарам;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настаўніцай абслугоўваючай працы ў Акцябрскай СШ.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205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ЗНАМЕНИТЫЕ ВЫПУСКНИКИ  Государственное учреждение образования  «Октябрьский учебно – педагогический комплекс  детский сад – базовая школа  Солигорского района»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Admin</cp:lastModifiedBy>
  <cp:revision>66</cp:revision>
  <dcterms:created xsi:type="dcterms:W3CDTF">2014-08-01T14:04:11Z</dcterms:created>
  <dcterms:modified xsi:type="dcterms:W3CDTF">2016-02-05T07:08:40Z</dcterms:modified>
</cp:coreProperties>
</file>