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0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7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8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2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0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2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AC80-7F32-4D51-8E5A-EB6A0A98416F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EBCF-D6E8-494B-A59E-D5555CF0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9" b="2838"/>
          <a:stretch/>
        </p:blipFill>
        <p:spPr>
          <a:xfrm>
            <a:off x="310896" y="-35576"/>
            <a:ext cx="6086591" cy="9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xn--80agbkff0byi.xn--p1ai/wp-content/uploads/2020/02/reklama-protiv-narkotik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45314" r="6618" b="24138"/>
          <a:stretch/>
        </p:blipFill>
        <p:spPr bwMode="auto">
          <a:xfrm>
            <a:off x="-2071710" y="4945896"/>
            <a:ext cx="4207099" cy="20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74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КОМПЬЮТЕР6</dc:creator>
  <cp:lastModifiedBy>КОМПЬЮТЕР6</cp:lastModifiedBy>
  <cp:revision>2</cp:revision>
  <dcterms:created xsi:type="dcterms:W3CDTF">2022-07-04T11:52:45Z</dcterms:created>
  <dcterms:modified xsi:type="dcterms:W3CDTF">2022-07-04T12:12:24Z</dcterms:modified>
</cp:coreProperties>
</file>