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8B14B1-0AD8-4B96-97BE-ADD092288CC4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71F8B-846C-4918-811C-7DAF3027BD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4643469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Особенности </a:t>
            </a:r>
            <a:r>
              <a:rPr lang="ru-RU" dirty="0"/>
              <a:t>состояния водоемов в разное время года. Правила безопасного поведения на </a:t>
            </a:r>
            <a:r>
              <a:rPr lang="ru-RU" dirty="0" smtClean="0"/>
              <a:t>водоемах </a:t>
            </a:r>
            <a:r>
              <a:rPr lang="ru-RU" dirty="0"/>
              <a:t>зимой.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4572008"/>
            <a:ext cx="3925606" cy="1714512"/>
          </a:xfrm>
        </p:spPr>
        <p:txBody>
          <a:bodyPr/>
          <a:lstStyle/>
          <a:p>
            <a:r>
              <a:rPr lang="ru-RU" dirty="0" smtClean="0"/>
              <a:t>Выполнил: преподаватель ОБЖ  Савостин Г.П.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водоёмы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Открытые, закрытые.</a:t>
            </a:r>
          </a:p>
          <a:p>
            <a:r>
              <a:rPr lang="ru-RU" dirty="0" smtClean="0"/>
              <a:t>Искусственные, естественные.</a:t>
            </a:r>
          </a:p>
          <a:p>
            <a:r>
              <a:rPr lang="ru-RU" dirty="0" smtClean="0"/>
              <a:t>Со стоячей водой, с проточной.</a:t>
            </a:r>
            <a:endParaRPr lang="ru-RU" dirty="0"/>
          </a:p>
        </p:txBody>
      </p:sp>
      <p:pic>
        <p:nvPicPr>
          <p:cNvPr id="1026" name="Picture 2" descr="D:\Animated\детское\j028362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946362"/>
            <a:ext cx="2547949" cy="2521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Водоёмы опасны всегда: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Для маленьких детей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Для людей не умеющих плавать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Для людей в алкогольном и наркотическом опьянении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Для людей , чья болезнь проявляется внезапно (эпилепсия)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dirty="0"/>
              <a:t>Водоемы являются опасными в любое время го­да. Летом они опасны при купании и пользовании </a:t>
            </a:r>
            <a:r>
              <a:rPr lang="ru-RU" dirty="0" err="1"/>
              <a:t>плавсредствами</a:t>
            </a:r>
            <a:r>
              <a:rPr lang="ru-RU" dirty="0"/>
              <a:t>. Опасность чаще всего </a:t>
            </a:r>
            <a:r>
              <a:rPr lang="ru-RU" dirty="0" smtClean="0"/>
              <a:t>представляют </a:t>
            </a:r>
            <a:r>
              <a:rPr lang="ru-RU" dirty="0"/>
              <a:t>сильное течение (в том числе подводное), </a:t>
            </a:r>
            <a:r>
              <a:rPr lang="ru-RU" dirty="0" smtClean="0"/>
              <a:t>глубокие </a:t>
            </a:r>
            <a:r>
              <a:rPr lang="ru-RU" dirty="0"/>
              <a:t>омуты и подводные холодные ключи. Весной, осенью и зимой к этим факторам прибавляется низ­кая температура воды. Зимой большинство </a:t>
            </a:r>
            <a:r>
              <a:rPr lang="ru-RU" dirty="0" smtClean="0"/>
              <a:t>водоемов </a:t>
            </a:r>
            <a:r>
              <a:rPr lang="ru-RU" dirty="0"/>
              <a:t>покрывается льдом, который является </a:t>
            </a:r>
            <a:r>
              <a:rPr lang="ru-RU" dirty="0" smtClean="0"/>
              <a:t>источником </a:t>
            </a:r>
            <a:r>
              <a:rPr lang="ru-RU" dirty="0"/>
              <a:t>серьезной опасности, особенно после </a:t>
            </a:r>
            <a:r>
              <a:rPr lang="ru-RU" dirty="0" smtClean="0"/>
              <a:t>первых </a:t>
            </a:r>
            <a:r>
              <a:rPr lang="ru-RU" dirty="0"/>
              <a:t>морозов и в период оттепелей. В это время очень высок риск провалиться под лед.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Важно </a:t>
            </a:r>
            <a:r>
              <a:rPr lang="ru-RU" dirty="0"/>
              <a:t>соблюдать правила безопасного поведения на зимних водоемах. Основные из этих правил </a:t>
            </a:r>
            <a:r>
              <a:rPr lang="ru-RU" dirty="0" smtClean="0"/>
              <a:t>заключаются </a:t>
            </a:r>
            <a:r>
              <a:rPr lang="ru-RU" dirty="0"/>
              <a:t>в следующем:</a:t>
            </a:r>
          </a:p>
          <a:p>
            <a:pPr lvl="0"/>
            <a:r>
              <a:rPr lang="ru-RU" dirty="0"/>
              <a:t>надежным является лед, имеющий </a:t>
            </a:r>
            <a:r>
              <a:rPr lang="ru-RU" dirty="0" smtClean="0"/>
              <a:t>зеленоватый </a:t>
            </a:r>
            <a:r>
              <a:rPr lang="ru-RU" dirty="0"/>
              <a:t>или синеватый оттенок, а желтоватый лед опасен;</a:t>
            </a:r>
          </a:p>
          <a:p>
            <a:pPr lvl="0"/>
            <a:r>
              <a:rPr lang="ru-RU" dirty="0"/>
              <a:t>опасны участки льда в местах впадения рек и ручьев, у крутых берегов, на крутых изгибах русла;</a:t>
            </a:r>
          </a:p>
          <a:p>
            <a:pPr lvl="0"/>
            <a:r>
              <a:rPr lang="ru-RU" dirty="0"/>
              <a:t>места, где поверх льда выступает вода, </a:t>
            </a:r>
            <a:r>
              <a:rPr lang="ru-RU" dirty="0" smtClean="0"/>
              <a:t>представляют </a:t>
            </a:r>
            <a:r>
              <a:rPr lang="ru-RU" dirty="0"/>
              <a:t>большую опасность, так как обычно </a:t>
            </a:r>
            <a:r>
              <a:rPr lang="ru-RU" dirty="0" smtClean="0"/>
              <a:t>свидетельствуют </a:t>
            </a:r>
            <a:r>
              <a:rPr lang="ru-RU" dirty="0"/>
              <a:t>о наличии промоины;</a:t>
            </a:r>
          </a:p>
          <a:p>
            <a:pPr lvl="0"/>
            <a:r>
              <a:rPr lang="ru-RU" dirty="0"/>
              <a:t>преодолевать водоем по льду следует в </a:t>
            </a:r>
            <a:r>
              <a:rPr lang="ru-RU" dirty="0" smtClean="0"/>
              <a:t>светлое </a:t>
            </a:r>
            <a:r>
              <a:rPr lang="ru-RU" dirty="0"/>
              <a:t>время суток и при хорошей видимости;</a:t>
            </a:r>
          </a:p>
          <a:p>
            <a:pPr lvl="0"/>
            <a:r>
              <a:rPr lang="ru-RU" dirty="0"/>
              <a:t>при движении по льду группы людей </a:t>
            </a:r>
            <a:r>
              <a:rPr lang="ru-RU" dirty="0" smtClean="0"/>
              <a:t>необходимо </a:t>
            </a:r>
            <a:r>
              <a:rPr lang="ru-RU" dirty="0"/>
              <a:t>соблюдать дистанцию примерно 5 м;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при наличии рюкзака необходимо </a:t>
            </a:r>
            <a:r>
              <a:rPr lang="ru-RU" dirty="0" smtClean="0"/>
              <a:t>предусмотреть </a:t>
            </a:r>
            <a:r>
              <a:rPr lang="ru-RU" dirty="0"/>
              <a:t>возможность быстрого освобождения от него (лучше нести его на одном плече).</a:t>
            </a:r>
          </a:p>
          <a:p>
            <a:r>
              <a:rPr lang="ru-RU" dirty="0"/>
              <a:t>Провалившись,   необходимо   облокотиться  </a:t>
            </a:r>
            <a:r>
              <a:rPr lang="ru-RU" dirty="0" smtClean="0"/>
              <a:t>на лед</a:t>
            </a:r>
            <a:r>
              <a:rPr lang="ru-RU" dirty="0"/>
              <a:t>, перенести на него одну ногу, затем вытащить</a:t>
            </a:r>
          </a:p>
          <a:p>
            <a:r>
              <a:rPr lang="ru-RU" dirty="0"/>
              <a:t>вторую, перекатиться на лед и осторожно </a:t>
            </a:r>
            <a:r>
              <a:rPr lang="ru-RU" dirty="0" smtClean="0"/>
              <a:t>переместиться </a:t>
            </a:r>
            <a:r>
              <a:rPr lang="ru-RU" dirty="0"/>
              <a:t>в сторону от опасного места. </a:t>
            </a:r>
            <a:endParaRPr lang="ru-RU" dirty="0" smtClean="0"/>
          </a:p>
          <a:p>
            <a:r>
              <a:rPr lang="ru-RU" dirty="0" smtClean="0"/>
              <a:t>Перед этим лучше </a:t>
            </a:r>
            <a:r>
              <a:rPr lang="ru-RU" dirty="0"/>
              <a:t>освободиться от обуви.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285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Особенности состояния водоемов в разное время года. Правила безопасного поведения на водоемах зимой. </vt:lpstr>
      <vt:lpstr>водоёмы</vt:lpstr>
      <vt:lpstr>Водоёмы опасны всегда: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Особенности состояния водоемов в разное время года. Правила безопасного поведения на водоемах зимой. </dc:title>
  <dc:creator>Elli 2.1 Full</dc:creator>
  <cp:lastModifiedBy>Elli 4Free</cp:lastModifiedBy>
  <cp:revision>5</cp:revision>
  <dcterms:created xsi:type="dcterms:W3CDTF">2009-11-11T19:51:55Z</dcterms:created>
  <dcterms:modified xsi:type="dcterms:W3CDTF">2011-11-14T16:18:41Z</dcterms:modified>
</cp:coreProperties>
</file>