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0" r:id="rId6"/>
    <p:sldId id="266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6369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1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734958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ENOVO\Downloads\121434602_Delicate_Arch_USA_Uta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678034" cy="30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ENOVO\Downloads\выветривание-горных-пород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63" y="3068960"/>
            <a:ext cx="4475738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ownloads\sandsteinformation_in_garden_of_the_go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63" y="0"/>
            <a:ext cx="447573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NOVO\Downloads\443698_origi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4668263" cy="378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12185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94872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ownloads\w_52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77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613772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4619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LENOVO\Downloads\581600235 —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68760"/>
            <a:ext cx="9937103" cy="1048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000" dirty="0" err="1" smtClean="0">
                <a:latin typeface="Times New Roman" pitchFamily="18" charset="0"/>
                <a:cs typeface="Times New Roman" pitchFamily="18" charset="0"/>
              </a:rPr>
              <a:t>Растрэскванне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 парод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453570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e-BY" sz="7000" dirty="0" smtClean="0">
                <a:latin typeface="Times New Roman" pitchFamily="18" charset="0"/>
                <a:cs typeface="Times New Roman" pitchFamily="18" charset="0"/>
              </a:rPr>
              <a:t>Карставыя пячоры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LENOVO\Downloads\Domica-Cave-Slovak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795365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e-BY" dirty="0" smtClean="0">
                <a:latin typeface="Times New Roman" pitchFamily="18" charset="0"/>
                <a:cs typeface="Times New Roman" pitchFamily="18" charset="0"/>
              </a:rPr>
              <a:t>Разбурэнне каранямі дрэў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LENOVO\Downloads\gora_smer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7"/>
            <a:ext cx="9144000" cy="54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508604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Растрэскванне парод</vt:lpstr>
      <vt:lpstr>Карставыя пячоры</vt:lpstr>
      <vt:lpstr>Разбурэнне каранямі дрэў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Пользователь Windows</cp:lastModifiedBy>
  <cp:revision>10</cp:revision>
  <dcterms:created xsi:type="dcterms:W3CDTF">2017-11-29T08:39:00Z</dcterms:created>
  <dcterms:modified xsi:type="dcterms:W3CDTF">2017-11-29T13:04:36Z</dcterms:modified>
</cp:coreProperties>
</file>