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4" r:id="rId9"/>
    <p:sldId id="263" r:id="rId10"/>
    <p:sldId id="266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3310" autoAdjust="0"/>
  </p:normalViewPr>
  <p:slideViewPr>
    <p:cSldViewPr>
      <p:cViewPr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7E7815-76F6-4E0B-976B-11869D373301}" type="datetimeFigureOut">
              <a:rPr lang="ru-RU" smtClean="0"/>
              <a:t>11.10.2020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3AA6BC-1DB1-4D98-8B1E-CCECDD5053B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AA6BC-1DB1-4D98-8B1E-CCECDD5053B0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11.10.2020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11.10.2020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"/>
            <a:ext cx="7715304" cy="1357297"/>
          </a:xfrm>
        </p:spPr>
        <p:txBody>
          <a:bodyPr>
            <a:normAutofit/>
          </a:bodyPr>
          <a:lstStyle/>
          <a:p>
            <a:pPr algn="ctr"/>
            <a:r>
              <a:rPr lang="ru-RU" sz="72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Мерка</a:t>
            </a:r>
            <a:r>
              <a:rPr lang="be-BY" sz="7200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сур</a:t>
            </a:r>
            <a:endParaRPr lang="ru-RU" sz="7200" i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3438" y="4643446"/>
            <a:ext cx="4214842" cy="500066"/>
          </a:xfrm>
        </p:spPr>
        <p:txBody>
          <a:bodyPr>
            <a:noAutofit/>
          </a:bodyPr>
          <a:lstStyle/>
          <a:p>
            <a:r>
              <a:rPr lang="be-BY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Аўтар: Ганчарэвіч Яна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4" name="AutoShape 2" descr="https://upload.wikimedia.org/wikipedia/commons/thumb/9/9a/Flag_of_Mercosur.svg/800px-Flag_of_Mercosur.sv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571612"/>
            <a:ext cx="3719850" cy="28575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85728"/>
            <a:ext cx="3357586" cy="2374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571480"/>
            <a:ext cx="364333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3500438"/>
            <a:ext cx="3380970" cy="2252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7752" y="4000504"/>
            <a:ext cx="3677271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000100" y="2786058"/>
            <a:ext cx="257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2800" dirty="0" smtClean="0">
                <a:latin typeface="Times New Roman" pitchFamily="18" charset="0"/>
                <a:cs typeface="Times New Roman" pitchFamily="18" charset="0"/>
              </a:rPr>
              <a:t>Чілі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29256" y="3143248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2800" dirty="0" smtClean="0">
                <a:latin typeface="Times New Roman" pitchFamily="18" charset="0"/>
                <a:cs typeface="Times New Roman" pitchFamily="18" charset="0"/>
              </a:rPr>
              <a:t>Калумбія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1538" y="5857892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2800" dirty="0" smtClean="0">
                <a:latin typeface="Times New Roman" pitchFamily="18" charset="0"/>
                <a:cs typeface="Times New Roman" pitchFamily="18" charset="0"/>
              </a:rPr>
              <a:t>Эквадор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00694" y="6215082"/>
            <a:ext cx="2428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2800" dirty="0" smtClean="0">
                <a:latin typeface="Times New Roman" pitchFamily="18" charset="0"/>
                <a:cs typeface="Times New Roman" pitchFamily="18" charset="0"/>
              </a:rPr>
              <a:t>Перу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52"/>
            <a:ext cx="4214810" cy="2528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42852"/>
            <a:ext cx="3443405" cy="2579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286124"/>
            <a:ext cx="419102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3571876"/>
            <a:ext cx="3429023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142976" y="2714621"/>
            <a:ext cx="2571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2400" dirty="0" smtClean="0">
                <a:latin typeface="Times New Roman" pitchFamily="18" charset="0"/>
                <a:cs typeface="Times New Roman" pitchFamily="18" charset="0"/>
              </a:rPr>
              <a:t>Гаяна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57884" y="2786058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28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be-BY" sz="2800" dirty="0" smtClean="0">
                <a:latin typeface="Times New Roman" pitchFamily="18" charset="0"/>
                <a:cs typeface="Times New Roman" pitchFamily="18" charset="0"/>
              </a:rPr>
              <a:t>урынам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596" y="5715016"/>
            <a:ext cx="4071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2800" dirty="0" smtClean="0">
                <a:latin typeface="Times New Roman" pitchFamily="18" charset="0"/>
                <a:cs typeface="Times New Roman" pitchFamily="18" charset="0"/>
              </a:rPr>
              <a:t>Мексіка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29256" y="6215082"/>
            <a:ext cx="3429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2800" dirty="0" smtClean="0">
                <a:latin typeface="Times New Roman" pitchFamily="18" charset="0"/>
                <a:cs typeface="Times New Roman" pitchFamily="18" charset="0"/>
              </a:rPr>
              <a:t>Новая Зеландыя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429684" cy="5715040"/>
          </a:xfrm>
        </p:spPr>
        <p:txBody>
          <a:bodyPr>
            <a:noAutofit/>
          </a:bodyPr>
          <a:lstStyle/>
          <a:p>
            <a:r>
              <a:rPr lang="be-BY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МЕРКАСУР –агульны рынак краін Паўднёвай Амерыкі. </a:t>
            </a:r>
            <a:r>
              <a:rPr lang="ru-RU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Назва арганізацыі паходзіць ад іспанскага 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Mercado Común del Sur, </a:t>
            </a:r>
            <a:r>
              <a:rPr lang="ru-RU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што азначае "Паўднёва-амерыканскі агульны рынак".</a:t>
            </a:r>
            <a:r>
              <a:rPr lang="ru-RU" sz="36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3600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4214818"/>
            <a:ext cx="2696923" cy="20717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000760" y="6357958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Сцяг ар</a:t>
            </a:r>
            <a:r>
              <a:rPr lang="be-BY" sz="2400" dirty="0" smtClean="0">
                <a:latin typeface="Times New Roman" pitchFamily="18" charset="0"/>
                <a:cs typeface="Times New Roman" pitchFamily="18" charset="0"/>
              </a:rPr>
              <a:t>ганізацыі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401080" cy="4857784"/>
          </a:xfrm>
        </p:spPr>
        <p:txBody>
          <a:bodyPr/>
          <a:lstStyle/>
          <a:p>
            <a:r>
              <a:rPr lang="be-BY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Утварыўшыся ў 1991 г., арганізацыя аб’ядноўвае чатыры дзяржавы – Аргенціну, Бразілію, Урагвай, Венесуэлу.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85728"/>
            <a:ext cx="3643338" cy="2047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500042"/>
            <a:ext cx="3500462" cy="2426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3143248"/>
            <a:ext cx="3683025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3714752"/>
            <a:ext cx="354015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14348" y="2571744"/>
            <a:ext cx="357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2800" dirty="0" smtClean="0">
                <a:latin typeface="Times New Roman" pitchFamily="18" charset="0"/>
                <a:cs typeface="Times New Roman" pitchFamily="18" charset="0"/>
              </a:rPr>
              <a:t>Аргенціна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5214950"/>
            <a:ext cx="3643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2800" dirty="0" smtClean="0">
                <a:latin typeface="Times New Roman" pitchFamily="18" charset="0"/>
                <a:cs typeface="Times New Roman" pitchFamily="18" charset="0"/>
              </a:rPr>
              <a:t>Урагвай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29256" y="3071810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2800" dirty="0" smtClean="0">
                <a:latin typeface="Times New Roman" pitchFamily="18" charset="0"/>
                <a:cs typeface="Times New Roman" pitchFamily="18" charset="0"/>
              </a:rPr>
              <a:t>Бразілія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57818" y="6143644"/>
            <a:ext cx="3000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2800" dirty="0" smtClean="0">
                <a:latin typeface="Times New Roman" pitchFamily="18" charset="0"/>
                <a:cs typeface="Times New Roman" pitchFamily="18" charset="0"/>
              </a:rPr>
              <a:t>Венесуэла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429684" cy="5857892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Мэты  аб’яднання :</a:t>
            </a:r>
            <a:br>
              <a:rPr lang="ru-RU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садзейнічанне свабоднага гандлю;</a:t>
            </a:r>
            <a:br>
              <a:rPr lang="ru-RU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утварэнне</a:t>
            </a:r>
            <a:r>
              <a:rPr lang="ru-RU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гнуткага руху тавараў, насельніцтва і валюты краін-удзельніц аб'яднання.</a:t>
            </a:r>
            <a:endParaRPr lang="ru-RU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143932" cy="5511816"/>
          </a:xfrm>
        </p:spPr>
        <p:txBody>
          <a:bodyPr>
            <a:norm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МЕРКАСУР і Андская супольнасць нацый у цяперашні час-асноўныя мытныя саюзы, звязаныя з саюзам нацый, якія спрыяюць працэсам эканамічнай інтэграцыі ў Паўднёвай Амерыцы.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929718" cy="5572164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 МЕРКОСУР засяроджана 55,3% насельніцтва краін Лацінскай Амерыкі і Карыбскага басейна (больш за 300 млн чал.), 40% прамых замежных інвестыцый, 33% аб'ёму знешняга гандлю краін рэгіёну. Сукупны аб'ём ВУП удзельнікаў аб'яднання дасягае 3,3 трлн дал.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401080" cy="5715040"/>
          </a:xfrm>
        </p:spPr>
        <p:txBody>
          <a:bodyPr/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Чылі, Калумбія, Эквадор, Перу, Гаяна і Сурынам ў цяперашні час маюць статус асацыіраваных членаў. Мексіка і Новая Зеландыя кваліфікуюцца як афіцыйныя назіральнікі МЕРКАСУР.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119</TotalTime>
  <Words>167</Words>
  <PresentationFormat>Экран (4:3)</PresentationFormat>
  <Paragraphs>22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Открытая</vt:lpstr>
      <vt:lpstr>Меркасур</vt:lpstr>
      <vt:lpstr>МЕРКАСУР –агульны рынак краін Паўднёвай Амерыкі. Назва арганізацыі паходзіць ад іспанскага Mercado Común del Sur, што азначае "Паўднёва-амерыканскі агульны рынак". </vt:lpstr>
      <vt:lpstr>Утварыўшыся ў 1991 г., арганізацыя аб’ядноўвае чатыры дзяржавы – Аргенціну, Бразілію, Урагвай, Венесуэлу.</vt:lpstr>
      <vt:lpstr>Слайд 4</vt:lpstr>
      <vt:lpstr>  Мэты  аб’яднання :  - садзейнічанне свабоднага гандлю; - утварэнне гнуткага руху тавараў, насельніцтва і валюты краін-удзельніц аб'яднання.</vt:lpstr>
      <vt:lpstr>МЕРКАСУР і Андская супольнасць нацый у цяперашні час-асноўныя мытныя саюзы, звязаныя з саюзам нацый, якія спрыяюць працэсам эканамічнай інтэграцыі ў Паўднёвай Амерыцы.</vt:lpstr>
      <vt:lpstr>У МЕРКОСУР засяроджана 55,3% насельніцтва краін Лацінскай Амерыкі і Карыбскага басейна (больш за 300 млн чал.), 40% прамых замежных інвестыцый, 33% аб'ёму знешняга гандлю краін рэгіёну. Сукупны аб'ём ВУП удзельнікаў аб'яднання дасягае 3,3 трлн дал. </vt:lpstr>
      <vt:lpstr>Слайд 8</vt:lpstr>
      <vt:lpstr>Чылі, Калумбія, Эквадор, Перу, Гаяна і Сурынам ў цяперашні час маюць статус асацыіраваных членаў. Мексіка і Новая Зеландыя кваліфікуюцца як афіцыйныя назіральнікі МЕРКАСУР.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Меркасур</dc:title>
  <dc:creator>Администратор</dc:creator>
  <cp:lastModifiedBy>Onza.by</cp:lastModifiedBy>
  <cp:revision>14</cp:revision>
  <dcterms:created xsi:type="dcterms:W3CDTF">2020-10-09T17:14:51Z</dcterms:created>
  <dcterms:modified xsi:type="dcterms:W3CDTF">2020-10-11T15:25:16Z</dcterms:modified>
</cp:coreProperties>
</file>